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256" r:id="rId3"/>
    <p:sldId id="257" r:id="rId4"/>
    <p:sldId id="259" r:id="rId5"/>
    <p:sldId id="261" r:id="rId6"/>
    <p:sldId id="263" r:id="rId7"/>
    <p:sldId id="269" r:id="rId8"/>
    <p:sldId id="264" r:id="rId9"/>
    <p:sldId id="267" r:id="rId10"/>
    <p:sldId id="266" r:id="rId11"/>
    <p:sldId id="268" r:id="rId12"/>
    <p:sldId id="272" r:id="rId13"/>
    <p:sldId id="273" r:id="rId14"/>
    <p:sldId id="286" r:id="rId15"/>
    <p:sldId id="287" r:id="rId16"/>
    <p:sldId id="288" r:id="rId17"/>
    <p:sldId id="289" r:id="rId18"/>
    <p:sldId id="274" r:id="rId19"/>
    <p:sldId id="265" r:id="rId20"/>
    <p:sldId id="275" r:id="rId21"/>
    <p:sldId id="298" r:id="rId22"/>
    <p:sldId id="282" r:id="rId23"/>
    <p:sldId id="284" r:id="rId24"/>
    <p:sldId id="290" r:id="rId25"/>
    <p:sldId id="300" r:id="rId26"/>
    <p:sldId id="301" r:id="rId27"/>
    <p:sldId id="292" r:id="rId28"/>
    <p:sldId id="295" r:id="rId29"/>
    <p:sldId id="297" r:id="rId30"/>
    <p:sldId id="303" r:id="rId31"/>
    <p:sldId id="278" r:id="rId32"/>
    <p:sldId id="279" r:id="rId33"/>
    <p:sldId id="280" r:id="rId34"/>
    <p:sldId id="302" r:id="rId35"/>
    <p:sldId id="281"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3B411E-2A72-4A8A-A602-2219467529A5}" v="5157" dt="2023-04-26T04:47:46.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4937" autoAdjust="0"/>
  </p:normalViewPr>
  <p:slideViewPr>
    <p:cSldViewPr snapToGrid="0">
      <p:cViewPr varScale="1">
        <p:scale>
          <a:sx n="86" d="100"/>
          <a:sy n="86" d="100"/>
        </p:scale>
        <p:origin x="11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yashita tomoya" userId="9dccd61c42fe1b09" providerId="LiveId" clId="{A33B411E-2A72-4A8A-A602-2219467529A5}"/>
    <pc:docChg chg="undo custSel addSld delSld modSld sldOrd modMainMaster modShowInfo">
      <pc:chgData name="miyashita tomoya" userId="9dccd61c42fe1b09" providerId="LiveId" clId="{A33B411E-2A72-4A8A-A602-2219467529A5}" dt="2023-04-26T04:52:40.661" v="18551" actId="20577"/>
      <pc:docMkLst>
        <pc:docMk/>
      </pc:docMkLst>
      <pc:sldChg chg="addSp modSp mod">
        <pc:chgData name="miyashita tomoya" userId="9dccd61c42fe1b09" providerId="LiveId" clId="{A33B411E-2A72-4A8A-A602-2219467529A5}" dt="2023-04-24T06:08:54.050" v="10253" actId="1076"/>
        <pc:sldMkLst>
          <pc:docMk/>
          <pc:sldMk cId="2994152437" sldId="256"/>
        </pc:sldMkLst>
        <pc:spChg chg="mod">
          <ac:chgData name="miyashita tomoya" userId="9dccd61c42fe1b09" providerId="LiveId" clId="{A33B411E-2A72-4A8A-A602-2219467529A5}" dt="2023-04-12T17:40:37.267" v="1235" actId="403"/>
          <ac:spMkLst>
            <pc:docMk/>
            <pc:sldMk cId="2994152437" sldId="256"/>
            <ac:spMk id="2" creationId="{1613E104-2206-8BF2-EA2A-57844749AD7F}"/>
          </ac:spMkLst>
        </pc:spChg>
        <pc:picChg chg="add mod">
          <ac:chgData name="miyashita tomoya" userId="9dccd61c42fe1b09" providerId="LiveId" clId="{A33B411E-2A72-4A8A-A602-2219467529A5}" dt="2023-04-24T06:08:54.050" v="10253" actId="1076"/>
          <ac:picMkLst>
            <pc:docMk/>
            <pc:sldMk cId="2994152437" sldId="256"/>
            <ac:picMk id="7" creationId="{BB762281-48A2-13F9-F909-B36EB28B8CCF}"/>
          </ac:picMkLst>
        </pc:picChg>
      </pc:sldChg>
      <pc:sldChg chg="addSp delSp modSp mod modClrScheme chgLayout">
        <pc:chgData name="miyashita tomoya" userId="9dccd61c42fe1b09" providerId="LiveId" clId="{A33B411E-2A72-4A8A-A602-2219467529A5}" dt="2023-04-26T04:52:40.661" v="18551" actId="20577"/>
        <pc:sldMkLst>
          <pc:docMk/>
          <pc:sldMk cId="1790524233" sldId="257"/>
        </pc:sldMkLst>
        <pc:spChg chg="add del mod">
          <ac:chgData name="miyashita tomoya" userId="9dccd61c42fe1b09" providerId="LiveId" clId="{A33B411E-2A72-4A8A-A602-2219467529A5}" dt="2023-04-12T14:33:02.018" v="360" actId="20577"/>
          <ac:spMkLst>
            <pc:docMk/>
            <pc:sldMk cId="1790524233" sldId="257"/>
            <ac:spMk id="2" creationId="{A836E910-5EF7-057B-0746-2CCED610B69B}"/>
          </ac:spMkLst>
        </pc:spChg>
        <pc:spChg chg="add del mod">
          <ac:chgData name="miyashita tomoya" userId="9dccd61c42fe1b09" providerId="LiveId" clId="{A33B411E-2A72-4A8A-A602-2219467529A5}" dt="2023-04-26T04:52:40.661" v="18551" actId="20577"/>
          <ac:spMkLst>
            <pc:docMk/>
            <pc:sldMk cId="1790524233" sldId="257"/>
            <ac:spMk id="3" creationId="{14E584DC-D669-2C82-A7AE-34D4BA84DF2E}"/>
          </ac:spMkLst>
        </pc:spChg>
        <pc:spChg chg="mod">
          <ac:chgData name="miyashita tomoya" userId="9dccd61c42fe1b09" providerId="LiveId" clId="{A33B411E-2A72-4A8A-A602-2219467529A5}" dt="2023-04-12T14:31:54.266" v="344" actId="26606"/>
          <ac:spMkLst>
            <pc:docMk/>
            <pc:sldMk cId="1790524233" sldId="257"/>
            <ac:spMk id="4" creationId="{72AEB3F1-BDA3-F9E1-96B6-C82BF5DA7AD5}"/>
          </ac:spMkLst>
        </pc:spChg>
        <pc:spChg chg="mod">
          <ac:chgData name="miyashita tomoya" userId="9dccd61c42fe1b09" providerId="LiveId" clId="{A33B411E-2A72-4A8A-A602-2219467529A5}" dt="2023-04-12T14:31:54.266" v="344" actId="26606"/>
          <ac:spMkLst>
            <pc:docMk/>
            <pc:sldMk cId="1790524233" sldId="257"/>
            <ac:spMk id="5" creationId="{62AFBF66-0E7A-F437-B778-701F4E893D62}"/>
          </ac:spMkLst>
        </pc:spChg>
        <pc:spChg chg="add del">
          <ac:chgData name="miyashita tomoya" userId="9dccd61c42fe1b09" providerId="LiveId" clId="{A33B411E-2A72-4A8A-A602-2219467529A5}" dt="2023-04-12T14:31:18.616" v="336" actId="26606"/>
          <ac:spMkLst>
            <pc:docMk/>
            <pc:sldMk cId="1790524233" sldId="257"/>
            <ac:spMk id="8" creationId="{1AE5A891-7B45-0055-BBD5-3B33C68F6112}"/>
          </ac:spMkLst>
        </pc:spChg>
        <pc:spChg chg="add del">
          <ac:chgData name="miyashita tomoya" userId="9dccd61c42fe1b09" providerId="LiveId" clId="{A33B411E-2A72-4A8A-A602-2219467529A5}" dt="2023-04-12T14:30:44.840" v="328" actId="26606"/>
          <ac:spMkLst>
            <pc:docMk/>
            <pc:sldMk cId="1790524233" sldId="257"/>
            <ac:spMk id="11" creationId="{497A2D08-F52E-A678-0BA6-C84F8D88330A}"/>
          </ac:spMkLst>
        </pc:spChg>
        <pc:spChg chg="add del mod">
          <ac:chgData name="miyashita tomoya" userId="9dccd61c42fe1b09" providerId="LiveId" clId="{A33B411E-2A72-4A8A-A602-2219467529A5}" dt="2023-04-12T14:31:22.742" v="338" actId="26606"/>
          <ac:spMkLst>
            <pc:docMk/>
            <pc:sldMk cId="1790524233" sldId="257"/>
            <ac:spMk id="12" creationId="{0C73AE0A-3E51-633E-8C58-5CCCD29BBFB3}"/>
          </ac:spMkLst>
        </pc:spChg>
        <pc:spChg chg="add del mod">
          <ac:chgData name="miyashita tomoya" userId="9dccd61c42fe1b09" providerId="LiveId" clId="{A33B411E-2A72-4A8A-A602-2219467529A5}" dt="2023-04-12T14:31:23.707" v="340" actId="26606"/>
          <ac:spMkLst>
            <pc:docMk/>
            <pc:sldMk cId="1790524233" sldId="257"/>
            <ac:spMk id="15" creationId="{7191893E-4EC7-B712-B2A9-DB2D9E6E571A}"/>
          </ac:spMkLst>
        </pc:spChg>
        <pc:spChg chg="add del mod">
          <ac:chgData name="miyashita tomoya" userId="9dccd61c42fe1b09" providerId="LiveId" clId="{A33B411E-2A72-4A8A-A602-2219467529A5}" dt="2023-04-12T14:31:29.427" v="342" actId="26606"/>
          <ac:spMkLst>
            <pc:docMk/>
            <pc:sldMk cId="1790524233" sldId="257"/>
            <ac:spMk id="18" creationId="{0C73AE0A-3E51-633E-8C58-5CCCD29BBFB3}"/>
          </ac:spMkLst>
        </pc:spChg>
        <pc:spChg chg="add del">
          <ac:chgData name="miyashita tomoya" userId="9dccd61c42fe1b09" providerId="LiveId" clId="{A33B411E-2A72-4A8A-A602-2219467529A5}" dt="2023-04-12T14:31:54.266" v="344" actId="26606"/>
          <ac:spMkLst>
            <pc:docMk/>
            <pc:sldMk cId="1790524233" sldId="257"/>
            <ac:spMk id="21" creationId="{1AE5A891-7B45-0055-BBD5-3B33C68F6112}"/>
          </ac:spMkLst>
        </pc:spChg>
        <pc:graphicFrameChg chg="add del mod modGraphic">
          <ac:chgData name="miyashita tomoya" userId="9dccd61c42fe1b09" providerId="LiveId" clId="{A33B411E-2A72-4A8A-A602-2219467529A5}" dt="2023-04-12T14:30:44.840" v="328" actId="26606"/>
          <ac:graphicFrameMkLst>
            <pc:docMk/>
            <pc:sldMk cId="1790524233" sldId="257"/>
            <ac:graphicFrameMk id="7" creationId="{FED36C50-2E60-393C-5E01-FC482AA6331F}"/>
          </ac:graphicFrameMkLst>
        </pc:graphicFrameChg>
        <pc:graphicFrameChg chg="add del">
          <ac:chgData name="miyashita tomoya" userId="9dccd61c42fe1b09" providerId="LiveId" clId="{A33B411E-2A72-4A8A-A602-2219467529A5}" dt="2023-04-12T14:31:18.616" v="336" actId="26606"/>
          <ac:graphicFrameMkLst>
            <pc:docMk/>
            <pc:sldMk cId="1790524233" sldId="257"/>
            <ac:graphicFrameMk id="9" creationId="{D9674E8D-3CDC-7839-E4E8-4C0578DC71AA}"/>
          </ac:graphicFrameMkLst>
        </pc:graphicFrameChg>
        <pc:graphicFrameChg chg="add del mod">
          <ac:chgData name="miyashita tomoya" userId="9dccd61c42fe1b09" providerId="LiveId" clId="{A33B411E-2A72-4A8A-A602-2219467529A5}" dt="2023-04-12T14:31:22.742" v="338" actId="26606"/>
          <ac:graphicFrameMkLst>
            <pc:docMk/>
            <pc:sldMk cId="1790524233" sldId="257"/>
            <ac:graphicFrameMk id="13" creationId="{AA89E6C9-7C14-5DF7-5237-84CFEC858C98}"/>
          </ac:graphicFrameMkLst>
        </pc:graphicFrameChg>
        <pc:graphicFrameChg chg="add del mod">
          <ac:chgData name="miyashita tomoya" userId="9dccd61c42fe1b09" providerId="LiveId" clId="{A33B411E-2A72-4A8A-A602-2219467529A5}" dt="2023-04-12T14:31:23.707" v="340" actId="26606"/>
          <ac:graphicFrameMkLst>
            <pc:docMk/>
            <pc:sldMk cId="1790524233" sldId="257"/>
            <ac:graphicFrameMk id="16" creationId="{436D07C7-0599-845E-B2D4-D065D5DB6F5C}"/>
          </ac:graphicFrameMkLst>
        </pc:graphicFrameChg>
        <pc:graphicFrameChg chg="add del mod">
          <ac:chgData name="miyashita tomoya" userId="9dccd61c42fe1b09" providerId="LiveId" clId="{A33B411E-2A72-4A8A-A602-2219467529A5}" dt="2023-04-12T14:31:29.427" v="342" actId="26606"/>
          <ac:graphicFrameMkLst>
            <pc:docMk/>
            <pc:sldMk cId="1790524233" sldId="257"/>
            <ac:graphicFrameMk id="19" creationId="{AA89E6C9-7C14-5DF7-5237-84CFEC858C98}"/>
          </ac:graphicFrameMkLst>
        </pc:graphicFrameChg>
        <pc:graphicFrameChg chg="add del">
          <ac:chgData name="miyashita tomoya" userId="9dccd61c42fe1b09" providerId="LiveId" clId="{A33B411E-2A72-4A8A-A602-2219467529A5}" dt="2023-04-12T14:31:54.266" v="344" actId="26606"/>
          <ac:graphicFrameMkLst>
            <pc:docMk/>
            <pc:sldMk cId="1790524233" sldId="257"/>
            <ac:graphicFrameMk id="22" creationId="{D9674E8D-3CDC-7839-E4E8-4C0578DC71AA}"/>
          </ac:graphicFrameMkLst>
        </pc:graphicFrameChg>
      </pc:sldChg>
      <pc:sldChg chg="addSp modSp new del mod">
        <pc:chgData name="miyashita tomoya" userId="9dccd61c42fe1b09" providerId="LiveId" clId="{A33B411E-2A72-4A8A-A602-2219467529A5}" dt="2023-04-18T12:54:56.103" v="2429" actId="2696"/>
        <pc:sldMkLst>
          <pc:docMk/>
          <pc:sldMk cId="2010546290" sldId="258"/>
        </pc:sldMkLst>
        <pc:spChg chg="mod">
          <ac:chgData name="miyashita tomoya" userId="9dccd61c42fe1b09" providerId="LiveId" clId="{A33B411E-2A72-4A8A-A602-2219467529A5}" dt="2023-04-12T14:33:14.847" v="383" actId="20577"/>
          <ac:spMkLst>
            <pc:docMk/>
            <pc:sldMk cId="2010546290" sldId="258"/>
            <ac:spMk id="2" creationId="{8761D72B-2260-915D-BC7D-2F8090B19E3E}"/>
          </ac:spMkLst>
        </pc:spChg>
        <pc:spChg chg="mod">
          <ac:chgData name="miyashita tomoya" userId="9dccd61c42fe1b09" providerId="LiveId" clId="{A33B411E-2A72-4A8A-A602-2219467529A5}" dt="2023-04-12T14:47:41.302" v="1127" actId="14"/>
          <ac:spMkLst>
            <pc:docMk/>
            <pc:sldMk cId="2010546290" sldId="258"/>
            <ac:spMk id="3" creationId="{521202D2-4821-A37D-2DAF-AA18CABB6C34}"/>
          </ac:spMkLst>
        </pc:spChg>
        <pc:spChg chg="mod">
          <ac:chgData name="miyashita tomoya" userId="9dccd61c42fe1b09" providerId="LiveId" clId="{A33B411E-2A72-4A8A-A602-2219467529A5}" dt="2023-04-18T12:40:46.216" v="2210" actId="20577"/>
          <ac:spMkLst>
            <pc:docMk/>
            <pc:sldMk cId="2010546290" sldId="258"/>
            <ac:spMk id="4" creationId="{74AF4AF1-2CB1-A3B1-90E0-F1E0D957CD90}"/>
          </ac:spMkLst>
        </pc:spChg>
        <pc:spChg chg="add mod">
          <ac:chgData name="miyashita tomoya" userId="9dccd61c42fe1b09" providerId="LiveId" clId="{A33B411E-2A72-4A8A-A602-2219467529A5}" dt="2023-04-12T14:47:54.787" v="1130" actId="207"/>
          <ac:spMkLst>
            <pc:docMk/>
            <pc:sldMk cId="2010546290" sldId="258"/>
            <ac:spMk id="6" creationId="{765622B3-27DE-CCE6-82A2-8B7C9E866654}"/>
          </ac:spMkLst>
        </pc:spChg>
      </pc:sldChg>
      <pc:sldChg chg="addSp delSp modSp new mod modAnim">
        <pc:chgData name="miyashita tomoya" userId="9dccd61c42fe1b09" providerId="LiveId" clId="{A33B411E-2A72-4A8A-A602-2219467529A5}" dt="2023-04-21T15:13:24.069" v="8466" actId="2711"/>
        <pc:sldMkLst>
          <pc:docMk/>
          <pc:sldMk cId="3784965460" sldId="259"/>
        </pc:sldMkLst>
        <pc:spChg chg="mod">
          <ac:chgData name="miyashita tomoya" userId="9dccd61c42fe1b09" providerId="LiveId" clId="{A33B411E-2A72-4A8A-A602-2219467529A5}" dt="2023-04-12T14:55:08.950" v="1188" actId="20577"/>
          <ac:spMkLst>
            <pc:docMk/>
            <pc:sldMk cId="3784965460" sldId="259"/>
            <ac:spMk id="2" creationId="{43CE751C-A6DE-E29B-CCD8-3C160386B050}"/>
          </ac:spMkLst>
        </pc:spChg>
        <pc:spChg chg="mod">
          <ac:chgData name="miyashita tomoya" userId="9dccd61c42fe1b09" providerId="LiveId" clId="{A33B411E-2A72-4A8A-A602-2219467529A5}" dt="2023-04-21T15:13:24.069" v="8466" actId="2711"/>
          <ac:spMkLst>
            <pc:docMk/>
            <pc:sldMk cId="3784965460" sldId="259"/>
            <ac:spMk id="3" creationId="{8EE6781C-5DD5-EC88-F5BE-6EA51887B984}"/>
          </ac:spMkLst>
        </pc:spChg>
        <pc:spChg chg="mod">
          <ac:chgData name="miyashita tomoya" userId="9dccd61c42fe1b09" providerId="LiveId" clId="{A33B411E-2A72-4A8A-A602-2219467529A5}" dt="2023-04-12T14:55:17.467" v="1220" actId="20577"/>
          <ac:spMkLst>
            <pc:docMk/>
            <pc:sldMk cId="3784965460" sldId="259"/>
            <ac:spMk id="4" creationId="{915284DF-7A55-36B7-2322-5F0B6C24B3D3}"/>
          </ac:spMkLst>
        </pc:spChg>
        <pc:spChg chg="add mod">
          <ac:chgData name="miyashita tomoya" userId="9dccd61c42fe1b09" providerId="LiveId" clId="{A33B411E-2A72-4A8A-A602-2219467529A5}" dt="2023-04-20T13:31:19.076" v="7028" actId="208"/>
          <ac:spMkLst>
            <pc:docMk/>
            <pc:sldMk cId="3784965460" sldId="259"/>
            <ac:spMk id="6" creationId="{B6811C59-E780-605E-635D-8BE0C675B93F}"/>
          </ac:spMkLst>
        </pc:spChg>
        <pc:spChg chg="add mod">
          <ac:chgData name="miyashita tomoya" userId="9dccd61c42fe1b09" providerId="LiveId" clId="{A33B411E-2A72-4A8A-A602-2219467529A5}" dt="2023-04-18T12:25:05.295" v="1793" actId="1076"/>
          <ac:spMkLst>
            <pc:docMk/>
            <pc:sldMk cId="3784965460" sldId="259"/>
            <ac:spMk id="7" creationId="{0AD6DEE4-42F0-D742-6A85-71756F6C272F}"/>
          </ac:spMkLst>
        </pc:spChg>
        <pc:spChg chg="add mod">
          <ac:chgData name="miyashita tomoya" userId="9dccd61c42fe1b09" providerId="LiveId" clId="{A33B411E-2A72-4A8A-A602-2219467529A5}" dt="2023-04-18T12:25:03.040" v="1792" actId="1076"/>
          <ac:spMkLst>
            <pc:docMk/>
            <pc:sldMk cId="3784965460" sldId="259"/>
            <ac:spMk id="9" creationId="{C403D82F-0FFD-CA9D-7EC4-E6F7D0AB1BB1}"/>
          </ac:spMkLst>
        </pc:spChg>
        <pc:spChg chg="add mod">
          <ac:chgData name="miyashita tomoya" userId="9dccd61c42fe1b09" providerId="LiveId" clId="{A33B411E-2A72-4A8A-A602-2219467529A5}" dt="2023-04-18T12:36:50.382" v="1931" actId="1076"/>
          <ac:spMkLst>
            <pc:docMk/>
            <pc:sldMk cId="3784965460" sldId="259"/>
            <ac:spMk id="10" creationId="{ADDB62B0-B135-BA46-8E10-7B6C0DA80C58}"/>
          </ac:spMkLst>
        </pc:spChg>
        <pc:picChg chg="add del">
          <ac:chgData name="miyashita tomoya" userId="9dccd61c42fe1b09" providerId="LiveId" clId="{A33B411E-2A72-4A8A-A602-2219467529A5}" dt="2023-04-18T12:24:56.210" v="1790"/>
          <ac:picMkLst>
            <pc:docMk/>
            <pc:sldMk cId="3784965460" sldId="259"/>
            <ac:picMk id="8" creationId="{3E5D7579-A546-4283-466F-C82A94EAE897}"/>
          </ac:picMkLst>
        </pc:picChg>
      </pc:sldChg>
      <pc:sldChg chg="modSp add del mod">
        <pc:chgData name="miyashita tomoya" userId="9dccd61c42fe1b09" providerId="LiveId" clId="{A33B411E-2A72-4A8A-A602-2219467529A5}" dt="2023-04-18T12:40:24.709" v="2198" actId="2696"/>
        <pc:sldMkLst>
          <pc:docMk/>
          <pc:sldMk cId="1885252292" sldId="260"/>
        </pc:sldMkLst>
        <pc:spChg chg="mod">
          <ac:chgData name="miyashita tomoya" userId="9dccd61c42fe1b09" providerId="LiveId" clId="{A33B411E-2A72-4A8A-A602-2219467529A5}" dt="2023-04-18T12:37:23.806" v="1970" actId="20577"/>
          <ac:spMkLst>
            <pc:docMk/>
            <pc:sldMk cId="1885252292" sldId="260"/>
            <ac:spMk id="3" creationId="{8EE6781C-5DD5-EC88-F5BE-6EA51887B984}"/>
          </ac:spMkLst>
        </pc:spChg>
      </pc:sldChg>
      <pc:sldChg chg="modSp mod">
        <pc:chgData name="miyashita tomoya" userId="9dccd61c42fe1b09" providerId="LiveId" clId="{A33B411E-2A72-4A8A-A602-2219467529A5}" dt="2023-04-26T03:14:30.476" v="18274" actId="20577"/>
        <pc:sldMkLst>
          <pc:docMk/>
          <pc:sldMk cId="854414601" sldId="261"/>
        </pc:sldMkLst>
        <pc:spChg chg="mod">
          <ac:chgData name="miyashita tomoya" userId="9dccd61c42fe1b09" providerId="LiveId" clId="{A33B411E-2A72-4A8A-A602-2219467529A5}" dt="2023-04-26T03:14:30.476" v="18274" actId="20577"/>
          <ac:spMkLst>
            <pc:docMk/>
            <pc:sldMk cId="854414601" sldId="261"/>
            <ac:spMk id="3" creationId="{521202D2-4821-A37D-2DAF-AA18CABB6C34}"/>
          </ac:spMkLst>
        </pc:spChg>
        <pc:spChg chg="mod">
          <ac:chgData name="miyashita tomoya" userId="9dccd61c42fe1b09" providerId="LiveId" clId="{A33B411E-2A72-4A8A-A602-2219467529A5}" dt="2023-04-18T12:38:05.129" v="2019" actId="20577"/>
          <ac:spMkLst>
            <pc:docMk/>
            <pc:sldMk cId="854414601" sldId="261"/>
            <ac:spMk id="4" creationId="{74AF4AF1-2CB1-A3B1-90E0-F1E0D957CD90}"/>
          </ac:spMkLst>
        </pc:spChg>
        <pc:spChg chg="mod">
          <ac:chgData name="miyashita tomoya" userId="9dccd61c42fe1b09" providerId="LiveId" clId="{A33B411E-2A72-4A8A-A602-2219467529A5}" dt="2023-04-18T12:39:04.644" v="2050" actId="1076"/>
          <ac:spMkLst>
            <pc:docMk/>
            <pc:sldMk cId="854414601" sldId="261"/>
            <ac:spMk id="6" creationId="{765622B3-27DE-CCE6-82A2-8B7C9E866654}"/>
          </ac:spMkLst>
        </pc:spChg>
      </pc:sldChg>
      <pc:sldChg chg="modSp new del mod">
        <pc:chgData name="miyashita tomoya" userId="9dccd61c42fe1b09" providerId="LiveId" clId="{A33B411E-2A72-4A8A-A602-2219467529A5}" dt="2023-04-24T18:38:45.517" v="13718" actId="2696"/>
        <pc:sldMkLst>
          <pc:docMk/>
          <pc:sldMk cId="2939211747" sldId="262"/>
        </pc:sldMkLst>
        <pc:spChg chg="mod">
          <ac:chgData name="miyashita tomoya" userId="9dccd61c42fe1b09" providerId="LiveId" clId="{A33B411E-2A72-4A8A-A602-2219467529A5}" dt="2023-04-18T12:55:18.581" v="2447" actId="20577"/>
          <ac:spMkLst>
            <pc:docMk/>
            <pc:sldMk cId="2939211747" sldId="262"/>
            <ac:spMk id="2" creationId="{4BE24609-D7EF-88D5-4193-CF41A5BEF707}"/>
          </ac:spMkLst>
        </pc:spChg>
        <pc:spChg chg="mod">
          <ac:chgData name="miyashita tomoya" userId="9dccd61c42fe1b09" providerId="LiveId" clId="{A33B411E-2A72-4A8A-A602-2219467529A5}" dt="2023-04-18T12:55:24.650" v="2465" actId="20577"/>
          <ac:spMkLst>
            <pc:docMk/>
            <pc:sldMk cId="2939211747" sldId="262"/>
            <ac:spMk id="4" creationId="{1DE6A25A-6328-688D-9AF1-07FEC20F5102}"/>
          </ac:spMkLst>
        </pc:spChg>
      </pc:sldChg>
      <pc:sldChg chg="addSp delSp modSp new mod">
        <pc:chgData name="miyashita tomoya" userId="9dccd61c42fe1b09" providerId="LiveId" clId="{A33B411E-2A72-4A8A-A602-2219467529A5}" dt="2023-04-24T08:11:59.752" v="11810" actId="20577"/>
        <pc:sldMkLst>
          <pc:docMk/>
          <pc:sldMk cId="374645224" sldId="263"/>
        </pc:sldMkLst>
        <pc:spChg chg="mod">
          <ac:chgData name="miyashita tomoya" userId="9dccd61c42fe1b09" providerId="LiveId" clId="{A33B411E-2A72-4A8A-A602-2219467529A5}" dt="2023-04-20T11:32:06.557" v="4726" actId="20577"/>
          <ac:spMkLst>
            <pc:docMk/>
            <pc:sldMk cId="374645224" sldId="263"/>
            <ac:spMk id="2" creationId="{1BA0B54D-E1A0-6A5C-A8BF-C7C399111AAC}"/>
          </ac:spMkLst>
        </pc:spChg>
        <pc:spChg chg="mod">
          <ac:chgData name="miyashita tomoya" userId="9dccd61c42fe1b09" providerId="LiveId" clId="{A33B411E-2A72-4A8A-A602-2219467529A5}" dt="2023-04-24T08:11:59.752" v="11810" actId="20577"/>
          <ac:spMkLst>
            <pc:docMk/>
            <pc:sldMk cId="374645224" sldId="263"/>
            <ac:spMk id="3" creationId="{BC22D345-B4DE-0FA8-C0C6-E15799B31F2D}"/>
          </ac:spMkLst>
        </pc:spChg>
        <pc:spChg chg="mod">
          <ac:chgData name="miyashita tomoya" userId="9dccd61c42fe1b09" providerId="LiveId" clId="{A33B411E-2A72-4A8A-A602-2219467529A5}" dt="2023-04-18T13:02:33.098" v="2502" actId="404"/>
          <ac:spMkLst>
            <pc:docMk/>
            <pc:sldMk cId="374645224" sldId="263"/>
            <ac:spMk id="4" creationId="{C8946E4D-74CC-78BF-0FD3-DBA190E10B92}"/>
          </ac:spMkLst>
        </pc:spChg>
        <pc:spChg chg="add mod">
          <ac:chgData name="miyashita tomoya" userId="9dccd61c42fe1b09" providerId="LiveId" clId="{A33B411E-2A72-4A8A-A602-2219467529A5}" dt="2023-04-18T13:20:39.941" v="2801" actId="1076"/>
          <ac:spMkLst>
            <pc:docMk/>
            <pc:sldMk cId="374645224" sldId="263"/>
            <ac:spMk id="6" creationId="{EFCBCF40-0919-51BC-031C-F57A55A85B1B}"/>
          </ac:spMkLst>
        </pc:spChg>
        <pc:spChg chg="add del mod">
          <ac:chgData name="miyashita tomoya" userId="9dccd61c42fe1b09" providerId="LiveId" clId="{A33B411E-2A72-4A8A-A602-2219467529A5}" dt="2023-04-18T13:20:39.590" v="2800"/>
          <ac:spMkLst>
            <pc:docMk/>
            <pc:sldMk cId="374645224" sldId="263"/>
            <ac:spMk id="7" creationId="{7955E711-8647-9B3D-56ED-0CA72B6B2294}"/>
          </ac:spMkLst>
        </pc:spChg>
        <pc:spChg chg="add mod">
          <ac:chgData name="miyashita tomoya" userId="9dccd61c42fe1b09" providerId="LiveId" clId="{A33B411E-2A72-4A8A-A602-2219467529A5}" dt="2023-04-18T13:20:49.537" v="2803" actId="1076"/>
          <ac:spMkLst>
            <pc:docMk/>
            <pc:sldMk cId="374645224" sldId="263"/>
            <ac:spMk id="8" creationId="{268FC3E6-DB16-AA33-5344-7CEF8FBA72B1}"/>
          </ac:spMkLst>
        </pc:spChg>
      </pc:sldChg>
      <pc:sldChg chg="addSp delSp modSp add mod">
        <pc:chgData name="miyashita tomoya" userId="9dccd61c42fe1b09" providerId="LiveId" clId="{A33B411E-2A72-4A8A-A602-2219467529A5}" dt="2023-04-20T11:07:23.882" v="4029" actId="14100"/>
        <pc:sldMkLst>
          <pc:docMk/>
          <pc:sldMk cId="1284935666" sldId="264"/>
        </pc:sldMkLst>
        <pc:spChg chg="mod">
          <ac:chgData name="miyashita tomoya" userId="9dccd61c42fe1b09" providerId="LiveId" clId="{A33B411E-2A72-4A8A-A602-2219467529A5}" dt="2023-04-20T05:03:26.144" v="3687" actId="20577"/>
          <ac:spMkLst>
            <pc:docMk/>
            <pc:sldMk cId="1284935666" sldId="264"/>
            <ac:spMk id="2" creationId="{1BA0B54D-E1A0-6A5C-A8BF-C7C399111AAC}"/>
          </ac:spMkLst>
        </pc:spChg>
        <pc:spChg chg="mod">
          <ac:chgData name="miyashita tomoya" userId="9dccd61c42fe1b09" providerId="LiveId" clId="{A33B411E-2A72-4A8A-A602-2219467529A5}" dt="2023-04-20T05:03:10.866" v="3640" actId="20577"/>
          <ac:spMkLst>
            <pc:docMk/>
            <pc:sldMk cId="1284935666" sldId="264"/>
            <ac:spMk id="3" creationId="{BC22D345-B4DE-0FA8-C0C6-E15799B31F2D}"/>
          </ac:spMkLst>
        </pc:spChg>
        <pc:spChg chg="mod">
          <ac:chgData name="miyashita tomoya" userId="9dccd61c42fe1b09" providerId="LiveId" clId="{A33B411E-2A72-4A8A-A602-2219467529A5}" dt="2023-04-20T11:07:23.882" v="4029" actId="14100"/>
          <ac:spMkLst>
            <pc:docMk/>
            <pc:sldMk cId="1284935666" sldId="264"/>
            <ac:spMk id="4" creationId="{C8946E4D-74CC-78BF-0FD3-DBA190E10B92}"/>
          </ac:spMkLst>
        </pc:spChg>
        <pc:spChg chg="add mod ord">
          <ac:chgData name="miyashita tomoya" userId="9dccd61c42fe1b09" providerId="LiveId" clId="{A33B411E-2A72-4A8A-A602-2219467529A5}" dt="2023-04-20T04:31:28.400" v="3571" actId="1076"/>
          <ac:spMkLst>
            <pc:docMk/>
            <pc:sldMk cId="1284935666" sldId="264"/>
            <ac:spMk id="6" creationId="{8F4CB7DD-EB32-6CCA-DC10-74BFB97BA9CC}"/>
          </ac:spMkLst>
        </pc:spChg>
        <pc:spChg chg="del">
          <ac:chgData name="miyashita tomoya" userId="9dccd61c42fe1b09" providerId="LiveId" clId="{A33B411E-2A72-4A8A-A602-2219467529A5}" dt="2023-04-18T13:21:06.689" v="2805" actId="21"/>
          <ac:spMkLst>
            <pc:docMk/>
            <pc:sldMk cId="1284935666" sldId="264"/>
            <ac:spMk id="6" creationId="{EFCBCF40-0919-51BC-031C-F57A55A85B1B}"/>
          </ac:spMkLst>
        </pc:spChg>
        <pc:spChg chg="del">
          <ac:chgData name="miyashita tomoya" userId="9dccd61c42fe1b09" providerId="LiveId" clId="{A33B411E-2A72-4A8A-A602-2219467529A5}" dt="2023-04-18T13:21:11.089" v="2806" actId="21"/>
          <ac:spMkLst>
            <pc:docMk/>
            <pc:sldMk cId="1284935666" sldId="264"/>
            <ac:spMk id="8" creationId="{268FC3E6-DB16-AA33-5344-7CEF8FBA72B1}"/>
          </ac:spMkLst>
        </pc:spChg>
        <pc:spChg chg="add mod">
          <ac:chgData name="miyashita tomoya" userId="9dccd61c42fe1b09" providerId="LiveId" clId="{A33B411E-2A72-4A8A-A602-2219467529A5}" dt="2023-04-20T11:07:22.843" v="4025" actId="1076"/>
          <ac:spMkLst>
            <pc:docMk/>
            <pc:sldMk cId="1284935666" sldId="264"/>
            <ac:spMk id="8" creationId="{40B428D2-1B43-A58B-B85D-892CB2543BF7}"/>
          </ac:spMkLst>
        </pc:spChg>
        <pc:picChg chg="add del mod">
          <ac:chgData name="miyashita tomoya" userId="9dccd61c42fe1b09" providerId="LiveId" clId="{A33B411E-2A72-4A8A-A602-2219467529A5}" dt="2023-04-20T04:30:48.245" v="3563" actId="21"/>
          <ac:picMkLst>
            <pc:docMk/>
            <pc:sldMk cId="1284935666" sldId="264"/>
            <ac:picMk id="7" creationId="{28F8C493-306B-8F7C-B95C-109ECC9A1ABD}"/>
          </ac:picMkLst>
        </pc:picChg>
        <pc:picChg chg="add mod">
          <ac:chgData name="miyashita tomoya" userId="9dccd61c42fe1b09" providerId="LiveId" clId="{A33B411E-2A72-4A8A-A602-2219467529A5}" dt="2023-04-20T11:07:23.450" v="4028" actId="1076"/>
          <ac:picMkLst>
            <pc:docMk/>
            <pc:sldMk cId="1284935666" sldId="264"/>
            <ac:picMk id="10" creationId="{B8C002AF-699E-FBBB-9FD1-73E756DDD98B}"/>
          </ac:picMkLst>
        </pc:picChg>
      </pc:sldChg>
      <pc:sldChg chg="addSp delSp modSp new mod modAnim">
        <pc:chgData name="miyashita tomoya" userId="9dccd61c42fe1b09" providerId="LiveId" clId="{A33B411E-2A72-4A8A-A602-2219467529A5}" dt="2023-04-24T19:21:48.970" v="14027" actId="207"/>
        <pc:sldMkLst>
          <pc:docMk/>
          <pc:sldMk cId="3636900235" sldId="265"/>
        </pc:sldMkLst>
        <pc:spChg chg="mod">
          <ac:chgData name="miyashita tomoya" userId="9dccd61c42fe1b09" providerId="LiveId" clId="{A33B411E-2A72-4A8A-A602-2219467529A5}" dt="2023-04-20T13:25:43.368" v="6974"/>
          <ac:spMkLst>
            <pc:docMk/>
            <pc:sldMk cId="3636900235" sldId="265"/>
            <ac:spMk id="2" creationId="{58BD1F83-DCBA-6943-5DFD-853E54BC7727}"/>
          </ac:spMkLst>
        </pc:spChg>
        <pc:spChg chg="mod">
          <ac:chgData name="miyashita tomoya" userId="9dccd61c42fe1b09" providerId="LiveId" clId="{A33B411E-2A72-4A8A-A602-2219467529A5}" dt="2023-04-24T19:02:33.945" v="13831" actId="20577"/>
          <ac:spMkLst>
            <pc:docMk/>
            <pc:sldMk cId="3636900235" sldId="265"/>
            <ac:spMk id="3" creationId="{4FEC6A7B-5915-C4D5-6BA5-5B2036634073}"/>
          </ac:spMkLst>
        </pc:spChg>
        <pc:spChg chg="mod">
          <ac:chgData name="miyashita tomoya" userId="9dccd61c42fe1b09" providerId="LiveId" clId="{A33B411E-2A72-4A8A-A602-2219467529A5}" dt="2023-04-22T18:37:45.450" v="8541" actId="404"/>
          <ac:spMkLst>
            <pc:docMk/>
            <pc:sldMk cId="3636900235" sldId="265"/>
            <ac:spMk id="4" creationId="{5282FDF3-5788-42D4-CC75-58C73243B0BF}"/>
          </ac:spMkLst>
        </pc:spChg>
        <pc:spChg chg="add del mod">
          <ac:chgData name="miyashita tomoya" userId="9dccd61c42fe1b09" providerId="LiveId" clId="{A33B411E-2A72-4A8A-A602-2219467529A5}" dt="2023-04-20T13:38:58.141" v="7042" actId="21"/>
          <ac:spMkLst>
            <pc:docMk/>
            <pc:sldMk cId="3636900235" sldId="265"/>
            <ac:spMk id="6" creationId="{4F982D2C-8B86-6DA3-8AD6-0F20CAD72FFF}"/>
          </ac:spMkLst>
        </pc:spChg>
        <pc:spChg chg="add del mod">
          <ac:chgData name="miyashita tomoya" userId="9dccd61c42fe1b09" providerId="LiveId" clId="{A33B411E-2A72-4A8A-A602-2219467529A5}" dt="2023-04-20T13:38:51.979" v="7040" actId="21"/>
          <ac:spMkLst>
            <pc:docMk/>
            <pc:sldMk cId="3636900235" sldId="265"/>
            <ac:spMk id="7" creationId="{1C3B41BB-5CB4-FE5C-CB8C-FDEFC38CF2D4}"/>
          </ac:spMkLst>
        </pc:spChg>
        <pc:spChg chg="add del mod">
          <ac:chgData name="miyashita tomoya" userId="9dccd61c42fe1b09" providerId="LiveId" clId="{A33B411E-2A72-4A8A-A602-2219467529A5}" dt="2023-04-20T13:38:54.387" v="7041" actId="21"/>
          <ac:spMkLst>
            <pc:docMk/>
            <pc:sldMk cId="3636900235" sldId="265"/>
            <ac:spMk id="8" creationId="{022835D2-AA6C-24CC-CCCA-C4597D20CC40}"/>
          </ac:spMkLst>
        </pc:spChg>
        <pc:spChg chg="add mod">
          <ac:chgData name="miyashita tomoya" userId="9dccd61c42fe1b09" providerId="LiveId" clId="{A33B411E-2A72-4A8A-A602-2219467529A5}" dt="2023-04-24T19:21:48.970" v="14027" actId="207"/>
          <ac:spMkLst>
            <pc:docMk/>
            <pc:sldMk cId="3636900235" sldId="265"/>
            <ac:spMk id="9" creationId="{1F0D0D1C-60BD-A1FA-9352-541295A81E78}"/>
          </ac:spMkLst>
        </pc:spChg>
      </pc:sldChg>
      <pc:sldChg chg="addSp modSp add mod modAnim modNotesTx">
        <pc:chgData name="miyashita tomoya" userId="9dccd61c42fe1b09" providerId="LiveId" clId="{A33B411E-2A72-4A8A-A602-2219467529A5}" dt="2023-04-26T03:19:40.903" v="18454" actId="20577"/>
        <pc:sldMkLst>
          <pc:docMk/>
          <pc:sldMk cId="74852652" sldId="266"/>
        </pc:sldMkLst>
        <pc:spChg chg="mod">
          <ac:chgData name="miyashita tomoya" userId="9dccd61c42fe1b09" providerId="LiveId" clId="{A33B411E-2A72-4A8A-A602-2219467529A5}" dt="2023-04-20T07:59:44.858" v="3707" actId="20577"/>
          <ac:spMkLst>
            <pc:docMk/>
            <pc:sldMk cId="74852652" sldId="266"/>
            <ac:spMk id="2" creationId="{1BA0B54D-E1A0-6A5C-A8BF-C7C399111AAC}"/>
          </ac:spMkLst>
        </pc:spChg>
        <pc:spChg chg="mod">
          <ac:chgData name="miyashita tomoya" userId="9dccd61c42fe1b09" providerId="LiveId" clId="{A33B411E-2A72-4A8A-A602-2219467529A5}" dt="2023-04-22T11:54:18.337" v="8510" actId="20577"/>
          <ac:spMkLst>
            <pc:docMk/>
            <pc:sldMk cId="74852652" sldId="266"/>
            <ac:spMk id="3" creationId="{BC22D345-B4DE-0FA8-C0C6-E15799B31F2D}"/>
          </ac:spMkLst>
        </pc:spChg>
        <pc:spChg chg="mod">
          <ac:chgData name="miyashita tomoya" userId="9dccd61c42fe1b09" providerId="LiveId" clId="{A33B411E-2A72-4A8A-A602-2219467529A5}" dt="2023-04-22T11:54:38.064" v="8536" actId="20577"/>
          <ac:spMkLst>
            <pc:docMk/>
            <pc:sldMk cId="74852652" sldId="266"/>
            <ac:spMk id="4" creationId="{C8946E4D-74CC-78BF-0FD3-DBA190E10B92}"/>
          </ac:spMkLst>
        </pc:spChg>
        <pc:spChg chg="add mod">
          <ac:chgData name="miyashita tomoya" userId="9dccd61c42fe1b09" providerId="LiveId" clId="{A33B411E-2A72-4A8A-A602-2219467529A5}" dt="2023-04-26T03:19:40.903" v="18454" actId="20577"/>
          <ac:spMkLst>
            <pc:docMk/>
            <pc:sldMk cId="74852652" sldId="266"/>
            <ac:spMk id="8" creationId="{6B1A14E7-064F-B36F-5F72-C46A53C23FE6}"/>
          </ac:spMkLst>
        </pc:spChg>
        <pc:spChg chg="add mod">
          <ac:chgData name="miyashita tomoya" userId="9dccd61c42fe1b09" providerId="LiveId" clId="{A33B411E-2A72-4A8A-A602-2219467529A5}" dt="2023-04-19T16:52:10.168" v="3336" actId="1076"/>
          <ac:spMkLst>
            <pc:docMk/>
            <pc:sldMk cId="74852652" sldId="266"/>
            <ac:spMk id="9" creationId="{24B7FFAC-44E2-6F4B-B7FD-4372E15ADE71}"/>
          </ac:spMkLst>
        </pc:spChg>
        <pc:picChg chg="add mod modCrop">
          <ac:chgData name="miyashita tomoya" userId="9dccd61c42fe1b09" providerId="LiveId" clId="{A33B411E-2A72-4A8A-A602-2219467529A5}" dt="2023-04-20T08:00:19.828" v="3716" actId="1076"/>
          <ac:picMkLst>
            <pc:docMk/>
            <pc:sldMk cId="74852652" sldId="266"/>
            <ac:picMk id="7" creationId="{50517FDE-839B-38A9-C6EA-6FB629827B1C}"/>
          </ac:picMkLst>
        </pc:picChg>
      </pc:sldChg>
      <pc:sldChg chg="addSp delSp modSp add mod modNotesTx">
        <pc:chgData name="miyashita tomoya" userId="9dccd61c42fe1b09" providerId="LiveId" clId="{A33B411E-2A72-4A8A-A602-2219467529A5}" dt="2023-04-26T03:17:16.010" v="18383" actId="20577"/>
        <pc:sldMkLst>
          <pc:docMk/>
          <pc:sldMk cId="3983971434" sldId="267"/>
        </pc:sldMkLst>
        <pc:spChg chg="mod">
          <ac:chgData name="miyashita tomoya" userId="9dccd61c42fe1b09" providerId="LiveId" clId="{A33B411E-2A72-4A8A-A602-2219467529A5}" dt="2023-04-20T08:49:01.926" v="3751" actId="20577"/>
          <ac:spMkLst>
            <pc:docMk/>
            <pc:sldMk cId="3983971434" sldId="267"/>
            <ac:spMk id="2" creationId="{1BA0B54D-E1A0-6A5C-A8BF-C7C399111AAC}"/>
          </ac:spMkLst>
        </pc:spChg>
        <pc:spChg chg="add del mod">
          <ac:chgData name="miyashita tomoya" userId="9dccd61c42fe1b09" providerId="LiveId" clId="{A33B411E-2A72-4A8A-A602-2219467529A5}" dt="2023-04-20T09:07:38.590" v="4019" actId="20577"/>
          <ac:spMkLst>
            <pc:docMk/>
            <pc:sldMk cId="3983971434" sldId="267"/>
            <ac:spMk id="3" creationId="{BC22D345-B4DE-0FA8-C0C6-E15799B31F2D}"/>
          </ac:spMkLst>
        </pc:spChg>
        <pc:spChg chg="mod">
          <ac:chgData name="miyashita tomoya" userId="9dccd61c42fe1b09" providerId="LiveId" clId="{A33B411E-2A72-4A8A-A602-2219467529A5}" dt="2023-04-20T08:49:16.479" v="3820" actId="20577"/>
          <ac:spMkLst>
            <pc:docMk/>
            <pc:sldMk cId="3983971434" sldId="267"/>
            <ac:spMk id="4" creationId="{C8946E4D-74CC-78BF-0FD3-DBA190E10B92}"/>
          </ac:spMkLst>
        </pc:spChg>
        <pc:spChg chg="add del mod">
          <ac:chgData name="miyashita tomoya" userId="9dccd61c42fe1b09" providerId="LiveId" clId="{A33B411E-2A72-4A8A-A602-2219467529A5}" dt="2023-04-20T08:49:31.230" v="3822"/>
          <ac:spMkLst>
            <pc:docMk/>
            <pc:sldMk cId="3983971434" sldId="267"/>
            <ac:spMk id="6" creationId="{27BB9FF1-377E-CA38-5DD6-B664B6579EAA}"/>
          </ac:spMkLst>
        </pc:spChg>
        <pc:spChg chg="del">
          <ac:chgData name="miyashita tomoya" userId="9dccd61c42fe1b09" providerId="LiveId" clId="{A33B411E-2A72-4A8A-A602-2219467529A5}" dt="2023-04-20T05:01:28.716" v="3633" actId="21"/>
          <ac:spMkLst>
            <pc:docMk/>
            <pc:sldMk cId="3983971434" sldId="267"/>
            <ac:spMk id="6" creationId="{8F4CB7DD-EB32-6CCA-DC10-74BFB97BA9CC}"/>
          </ac:spMkLst>
        </pc:spChg>
        <pc:spChg chg="add mod">
          <ac:chgData name="miyashita tomoya" userId="9dccd61c42fe1b09" providerId="LiveId" clId="{A33B411E-2A72-4A8A-A602-2219467529A5}" dt="2023-04-21T15:20:23.564" v="8468" actId="207"/>
          <ac:spMkLst>
            <pc:docMk/>
            <pc:sldMk cId="3983971434" sldId="267"/>
            <ac:spMk id="7" creationId="{69B9BD52-1C4A-61B4-8D7B-1AAA3F959B91}"/>
          </ac:spMkLst>
        </pc:spChg>
        <pc:spChg chg="del mod">
          <ac:chgData name="miyashita tomoya" userId="9dccd61c42fe1b09" providerId="LiveId" clId="{A33B411E-2A72-4A8A-A602-2219467529A5}" dt="2023-04-20T07:56:59.858" v="3688" actId="21"/>
          <ac:spMkLst>
            <pc:docMk/>
            <pc:sldMk cId="3983971434" sldId="267"/>
            <ac:spMk id="8" creationId="{40B428D2-1B43-A58B-B85D-892CB2543BF7}"/>
          </ac:spMkLst>
        </pc:spChg>
        <pc:spChg chg="add mod">
          <ac:chgData name="miyashita tomoya" userId="9dccd61c42fe1b09" providerId="LiveId" clId="{A33B411E-2A72-4A8A-A602-2219467529A5}" dt="2023-04-24T15:10:27.971" v="13543" actId="20577"/>
          <ac:spMkLst>
            <pc:docMk/>
            <pc:sldMk cId="3983971434" sldId="267"/>
            <ac:spMk id="9" creationId="{8EE30622-2CDF-BF53-9E52-B0A2A6585D6A}"/>
          </ac:spMkLst>
        </pc:spChg>
        <pc:spChg chg="add mod">
          <ac:chgData name="miyashita tomoya" userId="9dccd61c42fe1b09" providerId="LiveId" clId="{A33B411E-2A72-4A8A-A602-2219467529A5}" dt="2023-04-24T15:10:48.335" v="13578" actId="20577"/>
          <ac:spMkLst>
            <pc:docMk/>
            <pc:sldMk cId="3983971434" sldId="267"/>
            <ac:spMk id="10" creationId="{886D00BA-26B4-D5FA-D5C4-03B41EA7FB1C}"/>
          </ac:spMkLst>
        </pc:spChg>
        <pc:picChg chg="del">
          <ac:chgData name="miyashita tomoya" userId="9dccd61c42fe1b09" providerId="LiveId" clId="{A33B411E-2A72-4A8A-A602-2219467529A5}" dt="2023-04-20T05:01:26.367" v="3632" actId="21"/>
          <ac:picMkLst>
            <pc:docMk/>
            <pc:sldMk cId="3983971434" sldId="267"/>
            <ac:picMk id="10" creationId="{B8C002AF-699E-FBBB-9FD1-73E756DDD98B}"/>
          </ac:picMkLst>
        </pc:picChg>
      </pc:sldChg>
      <pc:sldChg chg="addSp modSp add mod ord">
        <pc:chgData name="miyashita tomoya" userId="9dccd61c42fe1b09" providerId="LiveId" clId="{A33B411E-2A72-4A8A-A602-2219467529A5}" dt="2023-04-20T11:31:54.093" v="4714" actId="1076"/>
        <pc:sldMkLst>
          <pc:docMk/>
          <pc:sldMk cId="587144234" sldId="268"/>
        </pc:sldMkLst>
        <pc:spChg chg="mod">
          <ac:chgData name="miyashita tomoya" userId="9dccd61c42fe1b09" providerId="LiveId" clId="{A33B411E-2A72-4A8A-A602-2219467529A5}" dt="2023-04-20T11:25:48.139" v="4444" actId="20577"/>
          <ac:spMkLst>
            <pc:docMk/>
            <pc:sldMk cId="587144234" sldId="268"/>
            <ac:spMk id="2" creationId="{1BA0B54D-E1A0-6A5C-A8BF-C7C399111AAC}"/>
          </ac:spMkLst>
        </pc:spChg>
        <pc:spChg chg="mod">
          <ac:chgData name="miyashita tomoya" userId="9dccd61c42fe1b09" providerId="LiveId" clId="{A33B411E-2A72-4A8A-A602-2219467529A5}" dt="2023-04-20T11:26:38.474" v="4466"/>
          <ac:spMkLst>
            <pc:docMk/>
            <pc:sldMk cId="587144234" sldId="268"/>
            <ac:spMk id="3" creationId="{BC22D345-B4DE-0FA8-C0C6-E15799B31F2D}"/>
          </ac:spMkLst>
        </pc:spChg>
        <pc:spChg chg="mod">
          <ac:chgData name="miyashita tomoya" userId="9dccd61c42fe1b09" providerId="LiveId" clId="{A33B411E-2A72-4A8A-A602-2219467529A5}" dt="2023-04-20T11:26:45.975" v="4481" actId="20577"/>
          <ac:spMkLst>
            <pc:docMk/>
            <pc:sldMk cId="587144234" sldId="268"/>
            <ac:spMk id="4" creationId="{C8946E4D-74CC-78BF-0FD3-DBA190E10B92}"/>
          </ac:spMkLst>
        </pc:spChg>
        <pc:spChg chg="add mod">
          <ac:chgData name="miyashita tomoya" userId="9dccd61c42fe1b09" providerId="LiveId" clId="{A33B411E-2A72-4A8A-A602-2219467529A5}" dt="2023-04-20T11:27:02.646" v="4482"/>
          <ac:spMkLst>
            <pc:docMk/>
            <pc:sldMk cId="587144234" sldId="268"/>
            <ac:spMk id="6" creationId="{788E2534-A395-655B-EB6D-0799B36B8DA2}"/>
          </ac:spMkLst>
        </pc:spChg>
        <pc:spChg chg="add mod">
          <ac:chgData name="miyashita tomoya" userId="9dccd61c42fe1b09" providerId="LiveId" clId="{A33B411E-2A72-4A8A-A602-2219467529A5}" dt="2023-04-20T11:27:19.830" v="4484"/>
          <ac:spMkLst>
            <pc:docMk/>
            <pc:sldMk cId="587144234" sldId="268"/>
            <ac:spMk id="8" creationId="{75EB72EC-A880-4852-BB10-3DFAA9B8DB65}"/>
          </ac:spMkLst>
        </pc:spChg>
        <pc:spChg chg="add mod">
          <ac:chgData name="miyashita tomoya" userId="9dccd61c42fe1b09" providerId="LiveId" clId="{A33B411E-2A72-4A8A-A602-2219467529A5}" dt="2023-04-20T11:27:32.421" v="4485"/>
          <ac:spMkLst>
            <pc:docMk/>
            <pc:sldMk cId="587144234" sldId="268"/>
            <ac:spMk id="9" creationId="{957E372C-25F9-AF2E-CA56-FF3F9C79E734}"/>
          </ac:spMkLst>
        </pc:spChg>
        <pc:spChg chg="add mod">
          <ac:chgData name="miyashita tomoya" userId="9dccd61c42fe1b09" providerId="LiveId" clId="{A33B411E-2A72-4A8A-A602-2219467529A5}" dt="2023-04-20T11:27:37.642" v="4486"/>
          <ac:spMkLst>
            <pc:docMk/>
            <pc:sldMk cId="587144234" sldId="268"/>
            <ac:spMk id="10" creationId="{FB1E9333-E1C5-B9EE-B52C-17CAC20B4FDC}"/>
          </ac:spMkLst>
        </pc:spChg>
        <pc:spChg chg="add mod">
          <ac:chgData name="miyashita tomoya" userId="9dccd61c42fe1b09" providerId="LiveId" clId="{A33B411E-2A72-4A8A-A602-2219467529A5}" dt="2023-04-20T11:31:54.093" v="4714" actId="1076"/>
          <ac:spMkLst>
            <pc:docMk/>
            <pc:sldMk cId="587144234" sldId="268"/>
            <ac:spMk id="11" creationId="{551FCEE0-D1BF-EF6D-A5B9-EC4B114B711C}"/>
          </ac:spMkLst>
        </pc:spChg>
        <pc:picChg chg="add mod">
          <ac:chgData name="miyashita tomoya" userId="9dccd61c42fe1b09" providerId="LiveId" clId="{A33B411E-2A72-4A8A-A602-2219467529A5}" dt="2023-04-20T11:27:10.516" v="4483"/>
          <ac:picMkLst>
            <pc:docMk/>
            <pc:sldMk cId="587144234" sldId="268"/>
            <ac:picMk id="7" creationId="{5B6FAF2A-F848-AC52-B486-B70B907E99C4}"/>
          </ac:picMkLst>
        </pc:picChg>
      </pc:sldChg>
      <pc:sldChg chg="addSp delSp modSp new mod">
        <pc:chgData name="miyashita tomoya" userId="9dccd61c42fe1b09" providerId="LiveId" clId="{A33B411E-2A72-4A8A-A602-2219467529A5}" dt="2023-04-22T11:52:29.625" v="8491" actId="20577"/>
        <pc:sldMkLst>
          <pc:docMk/>
          <pc:sldMk cId="1030862714" sldId="269"/>
        </pc:sldMkLst>
        <pc:spChg chg="mod">
          <ac:chgData name="miyashita tomoya" userId="9dccd61c42fe1b09" providerId="LiveId" clId="{A33B411E-2A72-4A8A-A602-2219467529A5}" dt="2023-04-20T11:08:12.955" v="4053" actId="20577"/>
          <ac:spMkLst>
            <pc:docMk/>
            <pc:sldMk cId="1030862714" sldId="269"/>
            <ac:spMk id="2" creationId="{2AE0C163-9735-B35D-141D-A07F15BC34A5}"/>
          </ac:spMkLst>
        </pc:spChg>
        <pc:spChg chg="mod">
          <ac:chgData name="miyashita tomoya" userId="9dccd61c42fe1b09" providerId="LiveId" clId="{A33B411E-2A72-4A8A-A602-2219467529A5}" dt="2023-04-20T11:23:50.507" v="4427" actId="20577"/>
          <ac:spMkLst>
            <pc:docMk/>
            <pc:sldMk cId="1030862714" sldId="269"/>
            <ac:spMk id="3" creationId="{1A3E6760-3474-9C8E-1C10-73E0CEC187C2}"/>
          </ac:spMkLst>
        </pc:spChg>
        <pc:spChg chg="mod">
          <ac:chgData name="miyashita tomoya" userId="9dccd61c42fe1b09" providerId="LiveId" clId="{A33B411E-2A72-4A8A-A602-2219467529A5}" dt="2023-04-22T11:52:29.625" v="8491" actId="20577"/>
          <ac:spMkLst>
            <pc:docMk/>
            <pc:sldMk cId="1030862714" sldId="269"/>
            <ac:spMk id="4" creationId="{D29648D3-E8BD-1635-9454-409F8993BB8B}"/>
          </ac:spMkLst>
        </pc:spChg>
        <pc:spChg chg="add mod">
          <ac:chgData name="miyashita tomoya" userId="9dccd61c42fe1b09" providerId="LiveId" clId="{A33B411E-2A72-4A8A-A602-2219467529A5}" dt="2023-04-20T11:24:08.640" v="4429" actId="1076"/>
          <ac:spMkLst>
            <pc:docMk/>
            <pc:sldMk cId="1030862714" sldId="269"/>
            <ac:spMk id="17" creationId="{803AC935-B518-2F43-73A2-3ECAB137F920}"/>
          </ac:spMkLst>
        </pc:spChg>
        <pc:picChg chg="add del mod">
          <ac:chgData name="miyashita tomoya" userId="9dccd61c42fe1b09" providerId="LiveId" clId="{A33B411E-2A72-4A8A-A602-2219467529A5}" dt="2023-04-20T11:19:08.866" v="4194" actId="21"/>
          <ac:picMkLst>
            <pc:docMk/>
            <pc:sldMk cId="1030862714" sldId="269"/>
            <ac:picMk id="7" creationId="{F18F42A4-5A89-47AD-8B1D-20A31C01AAF9}"/>
          </ac:picMkLst>
        </pc:picChg>
        <pc:picChg chg="add mod">
          <ac:chgData name="miyashita tomoya" userId="9dccd61c42fe1b09" providerId="LiveId" clId="{A33B411E-2A72-4A8A-A602-2219467529A5}" dt="2023-04-20T11:24:10.522" v="4430" actId="1076"/>
          <ac:picMkLst>
            <pc:docMk/>
            <pc:sldMk cId="1030862714" sldId="269"/>
            <ac:picMk id="16" creationId="{C50A0D69-9473-E77B-7549-36A96A1D4930}"/>
          </ac:picMkLst>
        </pc:picChg>
        <pc:cxnChg chg="add del mod">
          <ac:chgData name="miyashita tomoya" userId="9dccd61c42fe1b09" providerId="LiveId" clId="{A33B411E-2A72-4A8A-A602-2219467529A5}" dt="2023-04-20T11:19:08.866" v="4194" actId="21"/>
          <ac:cxnSpMkLst>
            <pc:docMk/>
            <pc:sldMk cId="1030862714" sldId="269"/>
            <ac:cxnSpMk id="9" creationId="{2E75D803-C228-B83C-DEE3-EF06129EDE70}"/>
          </ac:cxnSpMkLst>
        </pc:cxnChg>
        <pc:cxnChg chg="add del mod">
          <ac:chgData name="miyashita tomoya" userId="9dccd61c42fe1b09" providerId="LiveId" clId="{A33B411E-2A72-4A8A-A602-2219467529A5}" dt="2023-04-20T11:19:08.866" v="4194" actId="21"/>
          <ac:cxnSpMkLst>
            <pc:docMk/>
            <pc:sldMk cId="1030862714" sldId="269"/>
            <ac:cxnSpMk id="10" creationId="{BAA79FBC-F75F-09E0-D116-2D5578AEC7B1}"/>
          </ac:cxnSpMkLst>
        </pc:cxnChg>
        <pc:cxnChg chg="add del mod">
          <ac:chgData name="miyashita tomoya" userId="9dccd61c42fe1b09" providerId="LiveId" clId="{A33B411E-2A72-4A8A-A602-2219467529A5}" dt="2023-04-20T11:19:08.866" v="4194" actId="21"/>
          <ac:cxnSpMkLst>
            <pc:docMk/>
            <pc:sldMk cId="1030862714" sldId="269"/>
            <ac:cxnSpMk id="13" creationId="{E36F986D-3FE4-662B-0856-90837448478A}"/>
          </ac:cxnSpMkLst>
        </pc:cxnChg>
        <pc:cxnChg chg="add del mod">
          <ac:chgData name="miyashita tomoya" userId="9dccd61c42fe1b09" providerId="LiveId" clId="{A33B411E-2A72-4A8A-A602-2219467529A5}" dt="2023-04-20T11:19:08.866" v="4194" actId="21"/>
          <ac:cxnSpMkLst>
            <pc:docMk/>
            <pc:sldMk cId="1030862714" sldId="269"/>
            <ac:cxnSpMk id="15" creationId="{2F380CCB-EFA8-4D44-AB48-240AB8D93ED3}"/>
          </ac:cxnSpMkLst>
        </pc:cxnChg>
      </pc:sldChg>
      <pc:sldChg chg="addSp modSp new del mod">
        <pc:chgData name="miyashita tomoya" userId="9dccd61c42fe1b09" providerId="LiveId" clId="{A33B411E-2A72-4A8A-A602-2219467529A5}" dt="2023-04-24T18:39:03.599" v="13721" actId="2696"/>
        <pc:sldMkLst>
          <pc:docMk/>
          <pc:sldMk cId="195688663" sldId="270"/>
        </pc:sldMkLst>
        <pc:spChg chg="mod">
          <ac:chgData name="miyashita tomoya" userId="9dccd61c42fe1b09" providerId="LiveId" clId="{A33B411E-2A72-4A8A-A602-2219467529A5}" dt="2023-04-20T11:14:45.608" v="4165"/>
          <ac:spMkLst>
            <pc:docMk/>
            <pc:sldMk cId="195688663" sldId="270"/>
            <ac:spMk id="3" creationId="{038A2811-F10C-A6A6-9B29-F95277AC4DDB}"/>
          </ac:spMkLst>
        </pc:spChg>
        <pc:spChg chg="mod">
          <ac:chgData name="miyashita tomoya" userId="9dccd61c42fe1b09" providerId="LiveId" clId="{A33B411E-2A72-4A8A-A602-2219467529A5}" dt="2023-04-20T11:15:56.854" v="4174" actId="20577"/>
          <ac:spMkLst>
            <pc:docMk/>
            <pc:sldMk cId="195688663" sldId="270"/>
            <ac:spMk id="4" creationId="{6245521A-0BCB-0C88-8D5F-33331771FEDF}"/>
          </ac:spMkLst>
        </pc:spChg>
        <pc:picChg chg="add mod">
          <ac:chgData name="miyashita tomoya" userId="9dccd61c42fe1b09" providerId="LiveId" clId="{A33B411E-2A72-4A8A-A602-2219467529A5}" dt="2023-04-20T11:19:12.145" v="4195"/>
          <ac:picMkLst>
            <pc:docMk/>
            <pc:sldMk cId="195688663" sldId="270"/>
            <ac:picMk id="6" creationId="{0FA05C31-5C94-60FC-570F-9C0A743FECEB}"/>
          </ac:picMkLst>
        </pc:picChg>
        <pc:cxnChg chg="add mod">
          <ac:chgData name="miyashita tomoya" userId="9dccd61c42fe1b09" providerId="LiveId" clId="{A33B411E-2A72-4A8A-A602-2219467529A5}" dt="2023-04-20T11:19:12.145" v="4195"/>
          <ac:cxnSpMkLst>
            <pc:docMk/>
            <pc:sldMk cId="195688663" sldId="270"/>
            <ac:cxnSpMk id="7" creationId="{DC5DDC8D-16A3-D601-07CF-F9535449F6BF}"/>
          </ac:cxnSpMkLst>
        </pc:cxnChg>
        <pc:cxnChg chg="add mod">
          <ac:chgData name="miyashita tomoya" userId="9dccd61c42fe1b09" providerId="LiveId" clId="{A33B411E-2A72-4A8A-A602-2219467529A5}" dt="2023-04-20T11:19:12.145" v="4195"/>
          <ac:cxnSpMkLst>
            <pc:docMk/>
            <pc:sldMk cId="195688663" sldId="270"/>
            <ac:cxnSpMk id="8" creationId="{E81CEF76-976C-0F84-2DCA-89E8203CC393}"/>
          </ac:cxnSpMkLst>
        </pc:cxnChg>
        <pc:cxnChg chg="add mod">
          <ac:chgData name="miyashita tomoya" userId="9dccd61c42fe1b09" providerId="LiveId" clId="{A33B411E-2A72-4A8A-A602-2219467529A5}" dt="2023-04-20T11:19:12.145" v="4195"/>
          <ac:cxnSpMkLst>
            <pc:docMk/>
            <pc:sldMk cId="195688663" sldId="270"/>
            <ac:cxnSpMk id="9" creationId="{747D6168-3B66-FA80-FEBC-58A087EB9227}"/>
          </ac:cxnSpMkLst>
        </pc:cxnChg>
        <pc:cxnChg chg="add mod">
          <ac:chgData name="miyashita tomoya" userId="9dccd61c42fe1b09" providerId="LiveId" clId="{A33B411E-2A72-4A8A-A602-2219467529A5}" dt="2023-04-20T11:19:12.145" v="4195"/>
          <ac:cxnSpMkLst>
            <pc:docMk/>
            <pc:sldMk cId="195688663" sldId="270"/>
            <ac:cxnSpMk id="10" creationId="{7D8D7B23-BF99-C4D7-4BA7-B3A690BAFDE8}"/>
          </ac:cxnSpMkLst>
        </pc:cxnChg>
      </pc:sldChg>
      <pc:sldChg chg="add del">
        <pc:chgData name="miyashita tomoya" userId="9dccd61c42fe1b09" providerId="LiveId" clId="{A33B411E-2A72-4A8A-A602-2219467529A5}" dt="2023-04-24T18:38:52.705" v="13719" actId="2696"/>
        <pc:sldMkLst>
          <pc:docMk/>
          <pc:sldMk cId="3651671110" sldId="271"/>
        </pc:sldMkLst>
      </pc:sldChg>
      <pc:sldChg chg="addSp modSp add mod">
        <pc:chgData name="miyashita tomoya" userId="9dccd61c42fe1b09" providerId="LiveId" clId="{A33B411E-2A72-4A8A-A602-2219467529A5}" dt="2023-04-26T03:29:19.699" v="18455" actId="113"/>
        <pc:sldMkLst>
          <pc:docMk/>
          <pc:sldMk cId="3475532617" sldId="272"/>
        </pc:sldMkLst>
        <pc:spChg chg="mod">
          <ac:chgData name="miyashita tomoya" userId="9dccd61c42fe1b09" providerId="LiveId" clId="{A33B411E-2A72-4A8A-A602-2219467529A5}" dt="2023-04-23T19:17:11.996" v="9241" actId="20577"/>
          <ac:spMkLst>
            <pc:docMk/>
            <pc:sldMk cId="3475532617" sldId="272"/>
            <ac:spMk id="2" creationId="{1BA0B54D-E1A0-6A5C-A8BF-C7C399111AAC}"/>
          </ac:spMkLst>
        </pc:spChg>
        <pc:spChg chg="mod">
          <ac:chgData name="miyashita tomoya" userId="9dccd61c42fe1b09" providerId="LiveId" clId="{A33B411E-2A72-4A8A-A602-2219467529A5}" dt="2023-04-20T13:05:38.982" v="6488" actId="20577"/>
          <ac:spMkLst>
            <pc:docMk/>
            <pc:sldMk cId="3475532617" sldId="272"/>
            <ac:spMk id="3" creationId="{BC22D345-B4DE-0FA8-C0C6-E15799B31F2D}"/>
          </ac:spMkLst>
        </pc:spChg>
        <pc:spChg chg="mod">
          <ac:chgData name="miyashita tomoya" userId="9dccd61c42fe1b09" providerId="LiveId" clId="{A33B411E-2A72-4A8A-A602-2219467529A5}" dt="2023-04-20T11:35:12.662" v="4791" actId="20577"/>
          <ac:spMkLst>
            <pc:docMk/>
            <pc:sldMk cId="3475532617" sldId="272"/>
            <ac:spMk id="4" creationId="{C8946E4D-74CC-78BF-0FD3-DBA190E10B92}"/>
          </ac:spMkLst>
        </pc:spChg>
        <pc:spChg chg="add mod">
          <ac:chgData name="miyashita tomoya" userId="9dccd61c42fe1b09" providerId="LiveId" clId="{A33B411E-2A72-4A8A-A602-2219467529A5}" dt="2023-04-26T03:29:19.699" v="18455" actId="113"/>
          <ac:spMkLst>
            <pc:docMk/>
            <pc:sldMk cId="3475532617" sldId="272"/>
            <ac:spMk id="6" creationId="{FD8C9BC1-7713-1C0C-0017-2390D643394B}"/>
          </ac:spMkLst>
        </pc:spChg>
      </pc:sldChg>
      <pc:sldChg chg="addSp delSp modSp add mod">
        <pc:chgData name="miyashita tomoya" userId="9dccd61c42fe1b09" providerId="LiveId" clId="{A33B411E-2A72-4A8A-A602-2219467529A5}" dt="2023-04-25T07:26:13.818" v="14253" actId="1076"/>
        <pc:sldMkLst>
          <pc:docMk/>
          <pc:sldMk cId="1846592187" sldId="273"/>
        </pc:sldMkLst>
        <pc:spChg chg="mod">
          <ac:chgData name="miyashita tomoya" userId="9dccd61c42fe1b09" providerId="LiveId" clId="{A33B411E-2A72-4A8A-A602-2219467529A5}" dt="2023-04-23T19:17:17.220" v="9242" actId="20577"/>
          <ac:spMkLst>
            <pc:docMk/>
            <pc:sldMk cId="1846592187" sldId="273"/>
            <ac:spMk id="2" creationId="{1BA0B54D-E1A0-6A5C-A8BF-C7C399111AAC}"/>
          </ac:spMkLst>
        </pc:spChg>
        <pc:spChg chg="mod">
          <ac:chgData name="miyashita tomoya" userId="9dccd61c42fe1b09" providerId="LiveId" clId="{A33B411E-2A72-4A8A-A602-2219467529A5}" dt="2023-04-24T06:46:37.426" v="10636" actId="20577"/>
          <ac:spMkLst>
            <pc:docMk/>
            <pc:sldMk cId="1846592187" sldId="273"/>
            <ac:spMk id="3" creationId="{BC22D345-B4DE-0FA8-C0C6-E15799B31F2D}"/>
          </ac:spMkLst>
        </pc:spChg>
        <pc:spChg chg="mod">
          <ac:chgData name="miyashita tomoya" userId="9dccd61c42fe1b09" providerId="LiveId" clId="{A33B411E-2A72-4A8A-A602-2219467529A5}" dt="2023-04-22T18:37:38.551" v="8539" actId="404"/>
          <ac:spMkLst>
            <pc:docMk/>
            <pc:sldMk cId="1846592187" sldId="273"/>
            <ac:spMk id="4" creationId="{C8946E4D-74CC-78BF-0FD3-DBA190E10B92}"/>
          </ac:spMkLst>
        </pc:spChg>
        <pc:spChg chg="add mod">
          <ac:chgData name="miyashita tomoya" userId="9dccd61c42fe1b09" providerId="LiveId" clId="{A33B411E-2A72-4A8A-A602-2219467529A5}" dt="2023-04-25T07:26:13.818" v="14253" actId="1076"/>
          <ac:spMkLst>
            <pc:docMk/>
            <pc:sldMk cId="1846592187" sldId="273"/>
            <ac:spMk id="6" creationId="{AC50A172-4C87-BCBD-D92D-8F9389E72E60}"/>
          </ac:spMkLst>
        </pc:spChg>
        <pc:spChg chg="add del mod">
          <ac:chgData name="miyashita tomoya" userId="9dccd61c42fe1b09" providerId="LiveId" clId="{A33B411E-2A72-4A8A-A602-2219467529A5}" dt="2023-04-20T13:00:22.192" v="6348"/>
          <ac:spMkLst>
            <pc:docMk/>
            <pc:sldMk cId="1846592187" sldId="273"/>
            <ac:spMk id="7" creationId="{D37E0D78-2880-FB77-FF87-81BE498DB371}"/>
          </ac:spMkLst>
        </pc:spChg>
        <pc:spChg chg="add del mod">
          <ac:chgData name="miyashita tomoya" userId="9dccd61c42fe1b09" providerId="LiveId" clId="{A33B411E-2A72-4A8A-A602-2219467529A5}" dt="2023-04-20T13:00:21.683" v="6347"/>
          <ac:spMkLst>
            <pc:docMk/>
            <pc:sldMk cId="1846592187" sldId="273"/>
            <ac:spMk id="8" creationId="{835D503A-F615-A4BA-8DEA-A1E8A6393984}"/>
          </ac:spMkLst>
        </pc:spChg>
      </pc:sldChg>
      <pc:sldChg chg="addSp modSp add mod">
        <pc:chgData name="miyashita tomoya" userId="9dccd61c42fe1b09" providerId="LiveId" clId="{A33B411E-2A72-4A8A-A602-2219467529A5}" dt="2023-04-24T19:02:51.724" v="13832" actId="1076"/>
        <pc:sldMkLst>
          <pc:docMk/>
          <pc:sldMk cId="1640939829" sldId="274"/>
        </pc:sldMkLst>
        <pc:spChg chg="mod">
          <ac:chgData name="miyashita tomoya" userId="9dccd61c42fe1b09" providerId="LiveId" clId="{A33B411E-2A72-4A8A-A602-2219467529A5}" dt="2023-04-24T07:24:09.141" v="11794" actId="404"/>
          <ac:spMkLst>
            <pc:docMk/>
            <pc:sldMk cId="1640939829" sldId="274"/>
            <ac:spMk id="3" creationId="{BC22D345-B4DE-0FA8-C0C6-E15799B31F2D}"/>
          </ac:spMkLst>
        </pc:spChg>
        <pc:spChg chg="mod">
          <ac:chgData name="miyashita tomoya" userId="9dccd61c42fe1b09" providerId="LiveId" clId="{A33B411E-2A72-4A8A-A602-2219467529A5}" dt="2023-04-22T18:37:42.332" v="8540" actId="404"/>
          <ac:spMkLst>
            <pc:docMk/>
            <pc:sldMk cId="1640939829" sldId="274"/>
            <ac:spMk id="4" creationId="{C8946E4D-74CC-78BF-0FD3-DBA190E10B92}"/>
          </ac:spMkLst>
        </pc:spChg>
        <pc:spChg chg="add mod">
          <ac:chgData name="miyashita tomoya" userId="9dccd61c42fe1b09" providerId="LiveId" clId="{A33B411E-2A72-4A8A-A602-2219467529A5}" dt="2023-04-24T07:24:14.647" v="11797" actId="1076"/>
          <ac:spMkLst>
            <pc:docMk/>
            <pc:sldMk cId="1640939829" sldId="274"/>
            <ac:spMk id="6" creationId="{E8181061-E92C-EF95-D862-AA4B2B288577}"/>
          </ac:spMkLst>
        </pc:spChg>
        <pc:spChg chg="add mod">
          <ac:chgData name="miyashita tomoya" userId="9dccd61c42fe1b09" providerId="LiveId" clId="{A33B411E-2A72-4A8A-A602-2219467529A5}" dt="2023-04-24T07:24:19.912" v="11799" actId="404"/>
          <ac:spMkLst>
            <pc:docMk/>
            <pc:sldMk cId="1640939829" sldId="274"/>
            <ac:spMk id="7" creationId="{4B183E48-8B2C-5ECB-C78E-7CE47C905E4B}"/>
          </ac:spMkLst>
        </pc:spChg>
        <pc:spChg chg="add mod">
          <ac:chgData name="miyashita tomoya" userId="9dccd61c42fe1b09" providerId="LiveId" clId="{A33B411E-2A72-4A8A-A602-2219467529A5}" dt="2023-04-24T19:02:51.724" v="13832" actId="1076"/>
          <ac:spMkLst>
            <pc:docMk/>
            <pc:sldMk cId="1640939829" sldId="274"/>
            <ac:spMk id="8" creationId="{698CCD92-19A5-44CB-1CC0-7C1C0B18AA8C}"/>
          </ac:spMkLst>
        </pc:spChg>
      </pc:sldChg>
      <pc:sldChg chg="addSp delSp modSp add mod">
        <pc:chgData name="miyashita tomoya" userId="9dccd61c42fe1b09" providerId="LiveId" clId="{A33B411E-2A72-4A8A-A602-2219467529A5}" dt="2023-04-25T07:50:51.208" v="15231" actId="20577"/>
        <pc:sldMkLst>
          <pc:docMk/>
          <pc:sldMk cId="4055674870" sldId="275"/>
        </pc:sldMkLst>
        <pc:spChg chg="mod">
          <ac:chgData name="miyashita tomoya" userId="9dccd61c42fe1b09" providerId="LiveId" clId="{A33B411E-2A72-4A8A-A602-2219467529A5}" dt="2023-04-25T07:50:51.208" v="15231" actId="20577"/>
          <ac:spMkLst>
            <pc:docMk/>
            <pc:sldMk cId="4055674870" sldId="275"/>
            <ac:spMk id="3" creationId="{4FEC6A7B-5915-C4D5-6BA5-5B2036634073}"/>
          </ac:spMkLst>
        </pc:spChg>
        <pc:spChg chg="mod">
          <ac:chgData name="miyashita tomoya" userId="9dccd61c42fe1b09" providerId="LiveId" clId="{A33B411E-2A72-4A8A-A602-2219467529A5}" dt="2023-04-22T18:37:59.612" v="8546" actId="404"/>
          <ac:spMkLst>
            <pc:docMk/>
            <pc:sldMk cId="4055674870" sldId="275"/>
            <ac:spMk id="4" creationId="{5282FDF3-5788-42D4-CC75-58C73243B0BF}"/>
          </ac:spMkLst>
        </pc:spChg>
        <pc:spChg chg="add mod">
          <ac:chgData name="miyashita tomoya" userId="9dccd61c42fe1b09" providerId="LiveId" clId="{A33B411E-2A72-4A8A-A602-2219467529A5}" dt="2023-04-24T07:24:35.423" v="11801" actId="1076"/>
          <ac:spMkLst>
            <pc:docMk/>
            <pc:sldMk cId="4055674870" sldId="275"/>
            <ac:spMk id="6" creationId="{BA5D133A-CFBF-50BB-B243-8C0DF4B9061F}"/>
          </ac:spMkLst>
        </pc:spChg>
        <pc:spChg chg="add mod">
          <ac:chgData name="miyashita tomoya" userId="9dccd61c42fe1b09" providerId="LiveId" clId="{A33B411E-2A72-4A8A-A602-2219467529A5}" dt="2023-04-24T07:24:37.076" v="11802" actId="1076"/>
          <ac:spMkLst>
            <pc:docMk/>
            <pc:sldMk cId="4055674870" sldId="275"/>
            <ac:spMk id="7" creationId="{FCC585A7-BF60-82A2-7D74-6FAC5406C433}"/>
          </ac:spMkLst>
        </pc:spChg>
        <pc:spChg chg="add mod">
          <ac:chgData name="miyashita tomoya" userId="9dccd61c42fe1b09" providerId="LiveId" clId="{A33B411E-2A72-4A8A-A602-2219467529A5}" dt="2023-04-24T07:24:38.679" v="11803" actId="1076"/>
          <ac:spMkLst>
            <pc:docMk/>
            <pc:sldMk cId="4055674870" sldId="275"/>
            <ac:spMk id="8" creationId="{EC26DAE2-EFE2-229F-35D2-097B88C22E4A}"/>
          </ac:spMkLst>
        </pc:spChg>
        <pc:spChg chg="del">
          <ac:chgData name="miyashita tomoya" userId="9dccd61c42fe1b09" providerId="LiveId" clId="{A33B411E-2A72-4A8A-A602-2219467529A5}" dt="2023-04-20T13:39:30.018" v="7045" actId="21"/>
          <ac:spMkLst>
            <pc:docMk/>
            <pc:sldMk cId="4055674870" sldId="275"/>
            <ac:spMk id="9" creationId="{1F0D0D1C-60BD-A1FA-9352-541295A81E78}"/>
          </ac:spMkLst>
        </pc:spChg>
        <pc:spChg chg="add mod">
          <ac:chgData name="miyashita tomoya" userId="9dccd61c42fe1b09" providerId="LiveId" clId="{A33B411E-2A72-4A8A-A602-2219467529A5}" dt="2023-04-24T07:24:40.794" v="11804" actId="1076"/>
          <ac:spMkLst>
            <pc:docMk/>
            <pc:sldMk cId="4055674870" sldId="275"/>
            <ac:spMk id="10" creationId="{4A79C889-43AD-4D45-C40D-554197B7CB7F}"/>
          </ac:spMkLst>
        </pc:spChg>
      </pc:sldChg>
      <pc:sldChg chg="modSp add del mod">
        <pc:chgData name="miyashita tomoya" userId="9dccd61c42fe1b09" providerId="LiveId" clId="{A33B411E-2A72-4A8A-A602-2219467529A5}" dt="2023-04-24T18:38:57.840" v="13720" actId="2696"/>
        <pc:sldMkLst>
          <pc:docMk/>
          <pc:sldMk cId="2464058339" sldId="276"/>
        </pc:sldMkLst>
        <pc:spChg chg="mod">
          <ac:chgData name="miyashita tomoya" userId="9dccd61c42fe1b09" providerId="LiveId" clId="{A33B411E-2A72-4A8A-A602-2219467529A5}" dt="2023-04-22T18:38:07.265" v="8547" actId="404"/>
          <ac:spMkLst>
            <pc:docMk/>
            <pc:sldMk cId="2464058339" sldId="276"/>
            <ac:spMk id="4" creationId="{5282FDF3-5788-42D4-CC75-58C73243B0BF}"/>
          </ac:spMkLst>
        </pc:spChg>
      </pc:sldChg>
      <pc:sldChg chg="add del">
        <pc:chgData name="miyashita tomoya" userId="9dccd61c42fe1b09" providerId="LiveId" clId="{A33B411E-2A72-4A8A-A602-2219467529A5}" dt="2023-04-22T18:38:10.612" v="8548" actId="2696"/>
        <pc:sldMkLst>
          <pc:docMk/>
          <pc:sldMk cId="2782565976" sldId="277"/>
        </pc:sldMkLst>
      </pc:sldChg>
      <pc:sldChg chg="addSp modSp new mod">
        <pc:chgData name="miyashita tomoya" userId="9dccd61c42fe1b09" providerId="LiveId" clId="{A33B411E-2A72-4A8A-A602-2219467529A5}" dt="2023-04-21T12:32:26.478" v="7962" actId="1076"/>
        <pc:sldMkLst>
          <pc:docMk/>
          <pc:sldMk cId="3920438000" sldId="278"/>
        </pc:sldMkLst>
        <pc:spChg chg="mod">
          <ac:chgData name="miyashita tomoya" userId="9dccd61c42fe1b09" providerId="LiveId" clId="{A33B411E-2A72-4A8A-A602-2219467529A5}" dt="2023-04-21T07:34:45.822" v="7439" actId="20577"/>
          <ac:spMkLst>
            <pc:docMk/>
            <pc:sldMk cId="3920438000" sldId="278"/>
            <ac:spMk id="2" creationId="{391FC05F-BF23-9412-658F-D0B745849E17}"/>
          </ac:spMkLst>
        </pc:spChg>
        <pc:spChg chg="mod">
          <ac:chgData name="miyashita tomoya" userId="9dccd61c42fe1b09" providerId="LiveId" clId="{A33B411E-2A72-4A8A-A602-2219467529A5}" dt="2023-04-21T12:32:20.437" v="7961" actId="20577"/>
          <ac:spMkLst>
            <pc:docMk/>
            <pc:sldMk cId="3920438000" sldId="278"/>
            <ac:spMk id="3" creationId="{801FB120-1CA4-E9BD-DCAF-4D897C3E571C}"/>
          </ac:spMkLst>
        </pc:spChg>
        <pc:spChg chg="mod">
          <ac:chgData name="miyashita tomoya" userId="9dccd61c42fe1b09" providerId="LiveId" clId="{A33B411E-2A72-4A8A-A602-2219467529A5}" dt="2023-04-21T12:26:18.480" v="7462" actId="20577"/>
          <ac:spMkLst>
            <pc:docMk/>
            <pc:sldMk cId="3920438000" sldId="278"/>
            <ac:spMk id="4" creationId="{1C66440D-F26C-91FD-242D-B3B7475F77CA}"/>
          </ac:spMkLst>
        </pc:spChg>
        <pc:spChg chg="add mod">
          <ac:chgData name="miyashita tomoya" userId="9dccd61c42fe1b09" providerId="LiveId" clId="{A33B411E-2A72-4A8A-A602-2219467529A5}" dt="2023-04-21T12:28:40.386" v="7635" actId="403"/>
          <ac:spMkLst>
            <pc:docMk/>
            <pc:sldMk cId="3920438000" sldId="278"/>
            <ac:spMk id="6" creationId="{67200DB2-204A-7FF3-E9C2-DE24BC6599C9}"/>
          </ac:spMkLst>
        </pc:spChg>
        <pc:spChg chg="add mod">
          <ac:chgData name="miyashita tomoya" userId="9dccd61c42fe1b09" providerId="LiveId" clId="{A33B411E-2A72-4A8A-A602-2219467529A5}" dt="2023-04-21T12:32:26.478" v="7962" actId="1076"/>
          <ac:spMkLst>
            <pc:docMk/>
            <pc:sldMk cId="3920438000" sldId="278"/>
            <ac:spMk id="7" creationId="{23C0BF5A-E459-C541-9DF0-B783DF4DBFF5}"/>
          </ac:spMkLst>
        </pc:spChg>
      </pc:sldChg>
      <pc:sldChg chg="addSp delSp modSp add mod modNotesTx">
        <pc:chgData name="miyashita tomoya" userId="9dccd61c42fe1b09" providerId="LiveId" clId="{A33B411E-2A72-4A8A-A602-2219467529A5}" dt="2023-04-21T13:17:44.279" v="8345" actId="20577"/>
        <pc:sldMkLst>
          <pc:docMk/>
          <pc:sldMk cId="1821781142" sldId="279"/>
        </pc:sldMkLst>
        <pc:spChg chg="mod">
          <ac:chgData name="miyashita tomoya" userId="9dccd61c42fe1b09" providerId="LiveId" clId="{A33B411E-2A72-4A8A-A602-2219467529A5}" dt="2023-04-21T13:16:34.045" v="8215" actId="20577"/>
          <ac:spMkLst>
            <pc:docMk/>
            <pc:sldMk cId="1821781142" sldId="279"/>
            <ac:spMk id="3" creationId="{801FB120-1CA4-E9BD-DCAF-4D897C3E571C}"/>
          </ac:spMkLst>
        </pc:spChg>
        <pc:spChg chg="mod">
          <ac:chgData name="miyashita tomoya" userId="9dccd61c42fe1b09" providerId="LiveId" clId="{A33B411E-2A72-4A8A-A602-2219467529A5}" dt="2023-04-21T13:17:44.279" v="8345" actId="20577"/>
          <ac:spMkLst>
            <pc:docMk/>
            <pc:sldMk cId="1821781142" sldId="279"/>
            <ac:spMk id="4" creationId="{1C66440D-F26C-91FD-242D-B3B7475F77CA}"/>
          </ac:spMkLst>
        </pc:spChg>
        <pc:spChg chg="del">
          <ac:chgData name="miyashita tomoya" userId="9dccd61c42fe1b09" providerId="LiveId" clId="{A33B411E-2A72-4A8A-A602-2219467529A5}" dt="2023-04-21T12:32:50.948" v="7966" actId="21"/>
          <ac:spMkLst>
            <pc:docMk/>
            <pc:sldMk cId="1821781142" sldId="279"/>
            <ac:spMk id="6" creationId="{67200DB2-204A-7FF3-E9C2-DE24BC6599C9}"/>
          </ac:spMkLst>
        </pc:spChg>
        <pc:spChg chg="del">
          <ac:chgData name="miyashita tomoya" userId="9dccd61c42fe1b09" providerId="LiveId" clId="{A33B411E-2A72-4A8A-A602-2219467529A5}" dt="2023-04-21T12:32:43.599" v="7964" actId="21"/>
          <ac:spMkLst>
            <pc:docMk/>
            <pc:sldMk cId="1821781142" sldId="279"/>
            <ac:spMk id="7" creationId="{23C0BF5A-E459-C541-9DF0-B783DF4DBFF5}"/>
          </ac:spMkLst>
        </pc:spChg>
        <pc:picChg chg="add del mod">
          <ac:chgData name="miyashita tomoya" userId="9dccd61c42fe1b09" providerId="LiveId" clId="{A33B411E-2A72-4A8A-A602-2219467529A5}" dt="2023-04-21T13:13:44.524" v="8079" actId="21"/>
          <ac:picMkLst>
            <pc:docMk/>
            <pc:sldMk cId="1821781142" sldId="279"/>
            <ac:picMk id="9" creationId="{5A0ABA11-2432-C355-2759-6908A7D24DDD}"/>
          </ac:picMkLst>
        </pc:picChg>
        <pc:picChg chg="add del mod ord">
          <ac:chgData name="miyashita tomoya" userId="9dccd61c42fe1b09" providerId="LiveId" clId="{A33B411E-2A72-4A8A-A602-2219467529A5}" dt="2023-04-21T13:13:45.997" v="8080" actId="21"/>
          <ac:picMkLst>
            <pc:docMk/>
            <pc:sldMk cId="1821781142" sldId="279"/>
            <ac:picMk id="11" creationId="{7E303422-5F72-EABA-6668-8D220A30202D}"/>
          </ac:picMkLst>
        </pc:picChg>
        <pc:picChg chg="add del">
          <ac:chgData name="miyashita tomoya" userId="9dccd61c42fe1b09" providerId="LiveId" clId="{A33B411E-2A72-4A8A-A602-2219467529A5}" dt="2023-04-21T12:56:44.474" v="8020"/>
          <ac:picMkLst>
            <pc:docMk/>
            <pc:sldMk cId="1821781142" sldId="279"/>
            <ac:picMk id="12" creationId="{23645102-9C81-8D7F-5A08-C045F10A9A67}"/>
          </ac:picMkLst>
        </pc:picChg>
        <pc:picChg chg="add del mod ord">
          <ac:chgData name="miyashita tomoya" userId="9dccd61c42fe1b09" providerId="LiveId" clId="{A33B411E-2A72-4A8A-A602-2219467529A5}" dt="2023-04-21T13:13:47.557" v="8081" actId="21"/>
          <ac:picMkLst>
            <pc:docMk/>
            <pc:sldMk cId="1821781142" sldId="279"/>
            <ac:picMk id="13" creationId="{748909D2-CA6A-0988-2EA4-60A6CB4FCFB9}"/>
          </ac:picMkLst>
        </pc:picChg>
        <pc:picChg chg="add del mod">
          <ac:chgData name="miyashita tomoya" userId="9dccd61c42fe1b09" providerId="LiveId" clId="{A33B411E-2A72-4A8A-A602-2219467529A5}" dt="2023-04-21T13:00:00.589" v="8074" actId="21"/>
          <ac:picMkLst>
            <pc:docMk/>
            <pc:sldMk cId="1821781142" sldId="279"/>
            <ac:picMk id="14" creationId="{29B7810B-A574-ED2C-95F0-D92F04A98D8F}"/>
          </ac:picMkLst>
        </pc:picChg>
        <pc:picChg chg="add del mod">
          <ac:chgData name="miyashita tomoya" userId="9dccd61c42fe1b09" providerId="LiveId" clId="{A33B411E-2A72-4A8A-A602-2219467529A5}" dt="2023-04-21T13:13:52.144" v="8083" actId="21"/>
          <ac:picMkLst>
            <pc:docMk/>
            <pc:sldMk cId="1821781142" sldId="279"/>
            <ac:picMk id="15" creationId="{CEB08FDE-2BC6-D23B-9046-480226F52AF8}"/>
          </ac:picMkLst>
        </pc:picChg>
        <pc:picChg chg="add mod">
          <ac:chgData name="miyashita tomoya" userId="9dccd61c42fe1b09" providerId="LiveId" clId="{A33B411E-2A72-4A8A-A602-2219467529A5}" dt="2023-04-21T13:14:57.356" v="8102" actId="1076"/>
          <ac:picMkLst>
            <pc:docMk/>
            <pc:sldMk cId="1821781142" sldId="279"/>
            <ac:picMk id="16" creationId="{6C2B5D06-8D0A-393B-0E85-2D34C325784C}"/>
          </ac:picMkLst>
        </pc:picChg>
        <pc:picChg chg="add del mod">
          <ac:chgData name="miyashita tomoya" userId="9dccd61c42fe1b09" providerId="LiveId" clId="{A33B411E-2A72-4A8A-A602-2219467529A5}" dt="2023-04-21T13:14:15.960" v="8090"/>
          <ac:picMkLst>
            <pc:docMk/>
            <pc:sldMk cId="1821781142" sldId="279"/>
            <ac:picMk id="18" creationId="{DA4F54CE-EFF2-A691-C6A5-038528A02D37}"/>
          </ac:picMkLst>
        </pc:picChg>
        <pc:picChg chg="add mod">
          <ac:chgData name="miyashita tomoya" userId="9dccd61c42fe1b09" providerId="LiveId" clId="{A33B411E-2A72-4A8A-A602-2219467529A5}" dt="2023-04-21T13:15:02.336" v="8105" actId="1076"/>
          <ac:picMkLst>
            <pc:docMk/>
            <pc:sldMk cId="1821781142" sldId="279"/>
            <ac:picMk id="19" creationId="{27E5DE4B-B69A-FE9D-523C-04D476707D33}"/>
          </ac:picMkLst>
        </pc:picChg>
        <pc:picChg chg="add mod">
          <ac:chgData name="miyashita tomoya" userId="9dccd61c42fe1b09" providerId="LiveId" clId="{A33B411E-2A72-4A8A-A602-2219467529A5}" dt="2023-04-21T13:15:06.893" v="8107" actId="1076"/>
          <ac:picMkLst>
            <pc:docMk/>
            <pc:sldMk cId="1821781142" sldId="279"/>
            <ac:picMk id="20" creationId="{AF37D38F-6E98-E39D-A616-B86D1D08115B}"/>
          </ac:picMkLst>
        </pc:picChg>
      </pc:sldChg>
      <pc:sldChg chg="addSp delSp modSp add mod">
        <pc:chgData name="miyashita tomoya" userId="9dccd61c42fe1b09" providerId="LiveId" clId="{A33B411E-2A72-4A8A-A602-2219467529A5}" dt="2023-04-21T13:33:40.006" v="8453" actId="20577"/>
        <pc:sldMkLst>
          <pc:docMk/>
          <pc:sldMk cId="907385024" sldId="280"/>
        </pc:sldMkLst>
        <pc:spChg chg="mod">
          <ac:chgData name="miyashita tomoya" userId="9dccd61c42fe1b09" providerId="LiveId" clId="{A33B411E-2A72-4A8A-A602-2219467529A5}" dt="2023-04-21T13:33:40.006" v="8453" actId="20577"/>
          <ac:spMkLst>
            <pc:docMk/>
            <pc:sldMk cId="907385024" sldId="280"/>
            <ac:spMk id="3" creationId="{801FB120-1CA4-E9BD-DCAF-4D897C3E571C}"/>
          </ac:spMkLst>
        </pc:spChg>
        <pc:spChg chg="mod">
          <ac:chgData name="miyashita tomoya" userId="9dccd61c42fe1b09" providerId="LiveId" clId="{A33B411E-2A72-4A8A-A602-2219467529A5}" dt="2023-04-21T13:23:36.658" v="8352" actId="20577"/>
          <ac:spMkLst>
            <pc:docMk/>
            <pc:sldMk cId="907385024" sldId="280"/>
            <ac:spMk id="4" creationId="{1C66440D-F26C-91FD-242D-B3B7475F77CA}"/>
          </ac:spMkLst>
        </pc:spChg>
        <pc:picChg chg="add mod">
          <ac:chgData name="miyashita tomoya" userId="9dccd61c42fe1b09" providerId="LiveId" clId="{A33B411E-2A72-4A8A-A602-2219467529A5}" dt="2023-04-21T13:24:07.211" v="8362" actId="1076"/>
          <ac:picMkLst>
            <pc:docMk/>
            <pc:sldMk cId="907385024" sldId="280"/>
            <ac:picMk id="6" creationId="{C906EA5E-E3C1-E216-1874-36849F00C0CC}"/>
          </ac:picMkLst>
        </pc:picChg>
        <pc:picChg chg="add mod">
          <ac:chgData name="miyashita tomoya" userId="9dccd61c42fe1b09" providerId="LiveId" clId="{A33B411E-2A72-4A8A-A602-2219467529A5}" dt="2023-04-21T13:24:26.802" v="8367" actId="1076"/>
          <ac:picMkLst>
            <pc:docMk/>
            <pc:sldMk cId="907385024" sldId="280"/>
            <ac:picMk id="7" creationId="{FB1D6C88-B554-81CB-8E4D-67763F2C473C}"/>
          </ac:picMkLst>
        </pc:picChg>
        <pc:picChg chg="del">
          <ac:chgData name="miyashita tomoya" userId="9dccd61c42fe1b09" providerId="LiveId" clId="{A33B411E-2A72-4A8A-A602-2219467529A5}" dt="2023-04-21T13:23:44.948" v="8353" actId="21"/>
          <ac:picMkLst>
            <pc:docMk/>
            <pc:sldMk cId="907385024" sldId="280"/>
            <ac:picMk id="16" creationId="{6C2B5D06-8D0A-393B-0E85-2D34C325784C}"/>
          </ac:picMkLst>
        </pc:picChg>
        <pc:picChg chg="del">
          <ac:chgData name="miyashita tomoya" userId="9dccd61c42fe1b09" providerId="LiveId" clId="{A33B411E-2A72-4A8A-A602-2219467529A5}" dt="2023-04-21T13:23:46.734" v="8354" actId="21"/>
          <ac:picMkLst>
            <pc:docMk/>
            <pc:sldMk cId="907385024" sldId="280"/>
            <ac:picMk id="19" creationId="{27E5DE4B-B69A-FE9D-523C-04D476707D33}"/>
          </ac:picMkLst>
        </pc:picChg>
        <pc:picChg chg="del">
          <ac:chgData name="miyashita tomoya" userId="9dccd61c42fe1b09" providerId="LiveId" clId="{A33B411E-2A72-4A8A-A602-2219467529A5}" dt="2023-04-21T13:23:48.387" v="8355" actId="21"/>
          <ac:picMkLst>
            <pc:docMk/>
            <pc:sldMk cId="907385024" sldId="280"/>
            <ac:picMk id="20" creationId="{AF37D38F-6E98-E39D-A616-B86D1D08115B}"/>
          </ac:picMkLst>
        </pc:picChg>
      </pc:sldChg>
      <pc:sldChg chg="delSp modSp add mod modNotesTx">
        <pc:chgData name="miyashita tomoya" userId="9dccd61c42fe1b09" providerId="LiveId" clId="{A33B411E-2A72-4A8A-A602-2219467529A5}" dt="2023-04-25T14:08:20.035" v="18256" actId="20577"/>
        <pc:sldMkLst>
          <pc:docMk/>
          <pc:sldMk cId="1341873523" sldId="281"/>
        </pc:sldMkLst>
        <pc:spChg chg="mod">
          <ac:chgData name="miyashita tomoya" userId="9dccd61c42fe1b09" providerId="LiveId" clId="{A33B411E-2A72-4A8A-A602-2219467529A5}" dt="2023-04-25T08:38:38.764" v="17641" actId="20577"/>
          <ac:spMkLst>
            <pc:docMk/>
            <pc:sldMk cId="1341873523" sldId="281"/>
            <ac:spMk id="2" creationId="{391FC05F-BF23-9412-658F-D0B745849E17}"/>
          </ac:spMkLst>
        </pc:spChg>
        <pc:spChg chg="mod">
          <ac:chgData name="miyashita tomoya" userId="9dccd61c42fe1b09" providerId="LiveId" clId="{A33B411E-2A72-4A8A-A602-2219467529A5}" dt="2023-04-25T14:08:20.035" v="18256" actId="20577"/>
          <ac:spMkLst>
            <pc:docMk/>
            <pc:sldMk cId="1341873523" sldId="281"/>
            <ac:spMk id="3" creationId="{801FB120-1CA4-E9BD-DCAF-4D897C3E571C}"/>
          </ac:spMkLst>
        </pc:spChg>
        <pc:spChg chg="mod">
          <ac:chgData name="miyashita tomoya" userId="9dccd61c42fe1b09" providerId="LiveId" clId="{A33B411E-2A72-4A8A-A602-2219467529A5}" dt="2023-04-25T08:33:23.807" v="16574" actId="20577"/>
          <ac:spMkLst>
            <pc:docMk/>
            <pc:sldMk cId="1341873523" sldId="281"/>
            <ac:spMk id="4" creationId="{1C66440D-F26C-91FD-242D-B3B7475F77CA}"/>
          </ac:spMkLst>
        </pc:spChg>
        <pc:picChg chg="del">
          <ac:chgData name="miyashita tomoya" userId="9dccd61c42fe1b09" providerId="LiveId" clId="{A33B411E-2A72-4A8A-A602-2219467529A5}" dt="2023-04-21T13:34:01.097" v="8455" actId="21"/>
          <ac:picMkLst>
            <pc:docMk/>
            <pc:sldMk cId="1341873523" sldId="281"/>
            <ac:picMk id="6" creationId="{C906EA5E-E3C1-E216-1874-36849F00C0CC}"/>
          </ac:picMkLst>
        </pc:picChg>
        <pc:picChg chg="del">
          <ac:chgData name="miyashita tomoya" userId="9dccd61c42fe1b09" providerId="LiveId" clId="{A33B411E-2A72-4A8A-A602-2219467529A5}" dt="2023-04-21T13:34:02.785" v="8456" actId="21"/>
          <ac:picMkLst>
            <pc:docMk/>
            <pc:sldMk cId="1341873523" sldId="281"/>
            <ac:picMk id="7" creationId="{FB1D6C88-B554-81CB-8E4D-67763F2C473C}"/>
          </ac:picMkLst>
        </pc:picChg>
      </pc:sldChg>
      <pc:sldChg chg="addSp delSp modSp add mod modNotesTx">
        <pc:chgData name="miyashita tomoya" userId="9dccd61c42fe1b09" providerId="LiveId" clId="{A33B411E-2A72-4A8A-A602-2219467529A5}" dt="2023-04-24T19:36:47.055" v="14250" actId="1076"/>
        <pc:sldMkLst>
          <pc:docMk/>
          <pc:sldMk cId="1201201251" sldId="282"/>
        </pc:sldMkLst>
        <pc:spChg chg="mod">
          <ac:chgData name="miyashita tomoya" userId="9dccd61c42fe1b09" providerId="LiveId" clId="{A33B411E-2A72-4A8A-A602-2219467529A5}" dt="2023-04-22T19:44:37.772" v="8590" actId="20577"/>
          <ac:spMkLst>
            <pc:docMk/>
            <pc:sldMk cId="1201201251" sldId="282"/>
            <ac:spMk id="2" creationId="{58BD1F83-DCBA-6943-5DFD-853E54BC7727}"/>
          </ac:spMkLst>
        </pc:spChg>
        <pc:spChg chg="mod">
          <ac:chgData name="miyashita tomoya" userId="9dccd61c42fe1b09" providerId="LiveId" clId="{A33B411E-2A72-4A8A-A602-2219467529A5}" dt="2023-04-24T19:24:40.791" v="14169" actId="20577"/>
          <ac:spMkLst>
            <pc:docMk/>
            <pc:sldMk cId="1201201251" sldId="282"/>
            <ac:spMk id="3" creationId="{4FEC6A7B-5915-C4D5-6BA5-5B2036634073}"/>
          </ac:spMkLst>
        </pc:spChg>
        <pc:spChg chg="mod">
          <ac:chgData name="miyashita tomoya" userId="9dccd61c42fe1b09" providerId="LiveId" clId="{A33B411E-2A72-4A8A-A602-2219467529A5}" dt="2023-04-24T19:23:50.076" v="14082" actId="1076"/>
          <ac:spMkLst>
            <pc:docMk/>
            <pc:sldMk cId="1201201251" sldId="282"/>
            <ac:spMk id="4" creationId="{5282FDF3-5788-42D4-CC75-58C73243B0BF}"/>
          </ac:spMkLst>
        </pc:spChg>
        <pc:spChg chg="add mod">
          <ac:chgData name="miyashita tomoya" userId="9dccd61c42fe1b09" providerId="LiveId" clId="{A33B411E-2A72-4A8A-A602-2219467529A5}" dt="2023-04-24T19:23:45.309" v="14081" actId="1076"/>
          <ac:spMkLst>
            <pc:docMk/>
            <pc:sldMk cId="1201201251" sldId="282"/>
            <ac:spMk id="10" creationId="{E3EC03E7-FAA4-84CA-9C00-EC28B6D22474}"/>
          </ac:spMkLst>
        </pc:spChg>
        <pc:spChg chg="add mod">
          <ac:chgData name="miyashita tomoya" userId="9dccd61c42fe1b09" providerId="LiveId" clId="{A33B411E-2A72-4A8A-A602-2219467529A5}" dt="2023-04-24T19:24:02.877" v="14083" actId="1076"/>
          <ac:spMkLst>
            <pc:docMk/>
            <pc:sldMk cId="1201201251" sldId="282"/>
            <ac:spMk id="11" creationId="{B1D62EA3-716B-1B3D-7CFC-239247E1451E}"/>
          </ac:spMkLst>
        </pc:spChg>
        <pc:spChg chg="add mod">
          <ac:chgData name="miyashita tomoya" userId="9dccd61c42fe1b09" providerId="LiveId" clId="{A33B411E-2A72-4A8A-A602-2219467529A5}" dt="2023-04-24T19:24:17.372" v="14085" actId="1076"/>
          <ac:spMkLst>
            <pc:docMk/>
            <pc:sldMk cId="1201201251" sldId="282"/>
            <ac:spMk id="12" creationId="{73AB1ADD-520E-E5AA-6111-479097F64B35}"/>
          </ac:spMkLst>
        </pc:spChg>
        <pc:spChg chg="add mod">
          <ac:chgData name="miyashita tomoya" userId="9dccd61c42fe1b09" providerId="LiveId" clId="{A33B411E-2A72-4A8A-A602-2219467529A5}" dt="2023-04-24T19:35:29.500" v="14226" actId="1076"/>
          <ac:spMkLst>
            <pc:docMk/>
            <pc:sldMk cId="1201201251" sldId="282"/>
            <ac:spMk id="13" creationId="{490BB263-5400-A4EC-61BB-FF079F583EE5}"/>
          </ac:spMkLst>
        </pc:spChg>
        <pc:spChg chg="add mod">
          <ac:chgData name="miyashita tomoya" userId="9dccd61c42fe1b09" providerId="LiveId" clId="{A33B411E-2A72-4A8A-A602-2219467529A5}" dt="2023-04-24T19:35:43.699" v="14230" actId="20577"/>
          <ac:spMkLst>
            <pc:docMk/>
            <pc:sldMk cId="1201201251" sldId="282"/>
            <ac:spMk id="14" creationId="{697EF1CD-4B9A-2C49-A901-215AEB407A11}"/>
          </ac:spMkLst>
        </pc:spChg>
        <pc:spChg chg="add mod">
          <ac:chgData name="miyashita tomoya" userId="9dccd61c42fe1b09" providerId="LiveId" clId="{A33B411E-2A72-4A8A-A602-2219467529A5}" dt="2023-04-24T19:36:47.055" v="14250" actId="1076"/>
          <ac:spMkLst>
            <pc:docMk/>
            <pc:sldMk cId="1201201251" sldId="282"/>
            <ac:spMk id="15" creationId="{EDD99966-FBA2-1904-2565-ECD79E8141CF}"/>
          </ac:spMkLst>
        </pc:spChg>
        <pc:spChg chg="add mod">
          <ac:chgData name="miyashita tomoya" userId="9dccd61c42fe1b09" providerId="LiveId" clId="{A33B411E-2A72-4A8A-A602-2219467529A5}" dt="2023-04-24T19:36:39.615" v="14249" actId="14100"/>
          <ac:spMkLst>
            <pc:docMk/>
            <pc:sldMk cId="1201201251" sldId="282"/>
            <ac:spMk id="17" creationId="{DCD40A4E-C9B8-BC01-13CF-18E64DDCA0AE}"/>
          </ac:spMkLst>
        </pc:spChg>
        <pc:picChg chg="add del mod">
          <ac:chgData name="miyashita tomoya" userId="9dccd61c42fe1b09" providerId="LiveId" clId="{A33B411E-2A72-4A8A-A602-2219467529A5}" dt="2023-04-24T19:36:03.652" v="14239" actId="21"/>
          <ac:picMkLst>
            <pc:docMk/>
            <pc:sldMk cId="1201201251" sldId="282"/>
            <ac:picMk id="7" creationId="{5A82353B-FF6A-4241-6A5B-0CD10767ADC6}"/>
          </ac:picMkLst>
        </pc:picChg>
        <pc:picChg chg="add mod">
          <ac:chgData name="miyashita tomoya" userId="9dccd61c42fe1b09" providerId="LiveId" clId="{A33B411E-2A72-4A8A-A602-2219467529A5}" dt="2023-04-24T19:24:11.208" v="14084" actId="1076"/>
          <ac:picMkLst>
            <pc:docMk/>
            <pc:sldMk cId="1201201251" sldId="282"/>
            <ac:picMk id="9" creationId="{842C10A8-2AF7-7012-AEA0-8585AEA0E510}"/>
          </ac:picMkLst>
        </pc:picChg>
        <pc:picChg chg="add del mod">
          <ac:chgData name="miyashita tomoya" userId="9dccd61c42fe1b09" providerId="LiveId" clId="{A33B411E-2A72-4A8A-A602-2219467529A5}" dt="2023-04-24T19:36:11.639" v="14241"/>
          <ac:picMkLst>
            <pc:docMk/>
            <pc:sldMk cId="1201201251" sldId="282"/>
            <ac:picMk id="16" creationId="{D7AF47C5-BF6F-984F-CB31-ABDB3DD0AFBB}"/>
          </ac:picMkLst>
        </pc:picChg>
      </pc:sldChg>
      <pc:sldChg chg="modSp add del mod modNotesTx">
        <pc:chgData name="miyashita tomoya" userId="9dccd61c42fe1b09" providerId="LiveId" clId="{A33B411E-2A72-4A8A-A602-2219467529A5}" dt="2023-04-25T07:48:04.603" v="15068" actId="2696"/>
        <pc:sldMkLst>
          <pc:docMk/>
          <pc:sldMk cId="2018672162" sldId="283"/>
        </pc:sldMkLst>
        <pc:spChg chg="mod">
          <ac:chgData name="miyashita tomoya" userId="9dccd61c42fe1b09" providerId="LiveId" clId="{A33B411E-2A72-4A8A-A602-2219467529A5}" dt="2023-04-22T19:55:01.694" v="8975" actId="20577"/>
          <ac:spMkLst>
            <pc:docMk/>
            <pc:sldMk cId="2018672162" sldId="283"/>
            <ac:spMk id="2" creationId="{58BD1F83-DCBA-6943-5DFD-853E54BC7727}"/>
          </ac:spMkLst>
        </pc:spChg>
        <pc:spChg chg="mod">
          <ac:chgData name="miyashita tomoya" userId="9dccd61c42fe1b09" providerId="LiveId" clId="{A33B411E-2A72-4A8A-A602-2219467529A5}" dt="2023-04-22T19:59:15.754" v="9240" actId="20577"/>
          <ac:spMkLst>
            <pc:docMk/>
            <pc:sldMk cId="2018672162" sldId="283"/>
            <ac:spMk id="3" creationId="{4FEC6A7B-5915-C4D5-6BA5-5B2036634073}"/>
          </ac:spMkLst>
        </pc:spChg>
        <pc:spChg chg="mod">
          <ac:chgData name="miyashita tomoya" userId="9dccd61c42fe1b09" providerId="LiveId" clId="{A33B411E-2A72-4A8A-A602-2219467529A5}" dt="2023-04-22T19:56:04.457" v="8990" actId="20577"/>
          <ac:spMkLst>
            <pc:docMk/>
            <pc:sldMk cId="2018672162" sldId="283"/>
            <ac:spMk id="4" creationId="{5282FDF3-5788-42D4-CC75-58C73243B0BF}"/>
          </ac:spMkLst>
        </pc:spChg>
      </pc:sldChg>
      <pc:sldChg chg="addSp modSp add mod modNotesTx">
        <pc:chgData name="miyashita tomoya" userId="9dccd61c42fe1b09" providerId="LiveId" clId="{A33B411E-2A72-4A8A-A602-2219467529A5}" dt="2023-04-26T04:44:19.994" v="18467" actId="20577"/>
        <pc:sldMkLst>
          <pc:docMk/>
          <pc:sldMk cId="1972205118" sldId="284"/>
        </pc:sldMkLst>
        <pc:spChg chg="mod">
          <ac:chgData name="miyashita tomoya" userId="9dccd61c42fe1b09" providerId="LiveId" clId="{A33B411E-2A72-4A8A-A602-2219467529A5}" dt="2023-04-26T04:22:26.850" v="18459" actId="20577"/>
          <ac:spMkLst>
            <pc:docMk/>
            <pc:sldMk cId="1972205118" sldId="284"/>
            <ac:spMk id="3" creationId="{4FEC6A7B-5915-C4D5-6BA5-5B2036634073}"/>
          </ac:spMkLst>
        </pc:spChg>
        <pc:spChg chg="add mod">
          <ac:chgData name="miyashita tomoya" userId="9dccd61c42fe1b09" providerId="LiveId" clId="{A33B411E-2A72-4A8A-A602-2219467529A5}" dt="2023-04-24T19:32:54.130" v="14176" actId="1076"/>
          <ac:spMkLst>
            <pc:docMk/>
            <pc:sldMk cId="1972205118" sldId="284"/>
            <ac:spMk id="6" creationId="{7060927C-8504-5016-2484-7F3B87EEB046}"/>
          </ac:spMkLst>
        </pc:spChg>
        <pc:picChg chg="add mod">
          <ac:chgData name="miyashita tomoya" userId="9dccd61c42fe1b09" providerId="LiveId" clId="{A33B411E-2A72-4A8A-A602-2219467529A5}" dt="2023-04-26T04:44:05.866" v="18463" actId="1076"/>
          <ac:picMkLst>
            <pc:docMk/>
            <pc:sldMk cId="1972205118" sldId="284"/>
            <ac:picMk id="8" creationId="{6CED084F-1E38-BB67-C6C1-23DD4B292DBD}"/>
          </ac:picMkLst>
        </pc:picChg>
      </pc:sldChg>
      <pc:sldChg chg="add del">
        <pc:chgData name="miyashita tomoya" userId="9dccd61c42fe1b09" providerId="LiveId" clId="{A33B411E-2A72-4A8A-A602-2219467529A5}" dt="2023-04-24T06:10:28.776" v="10254" actId="2696"/>
        <pc:sldMkLst>
          <pc:docMk/>
          <pc:sldMk cId="2616307989" sldId="285"/>
        </pc:sldMkLst>
      </pc:sldChg>
      <pc:sldChg chg="delSp modSp add mod">
        <pc:chgData name="miyashita tomoya" userId="9dccd61c42fe1b09" providerId="LiveId" clId="{A33B411E-2A72-4A8A-A602-2219467529A5}" dt="2023-04-24T04:59:44.699" v="9743" actId="20577"/>
        <pc:sldMkLst>
          <pc:docMk/>
          <pc:sldMk cId="325077693" sldId="286"/>
        </pc:sldMkLst>
        <pc:spChg chg="mod">
          <ac:chgData name="miyashita tomoya" userId="9dccd61c42fe1b09" providerId="LiveId" clId="{A33B411E-2A72-4A8A-A602-2219467529A5}" dt="2023-04-24T04:59:44.699" v="9743" actId="20577"/>
          <ac:spMkLst>
            <pc:docMk/>
            <pc:sldMk cId="325077693" sldId="286"/>
            <ac:spMk id="3" creationId="{BC22D345-B4DE-0FA8-C0C6-E15799B31F2D}"/>
          </ac:spMkLst>
        </pc:spChg>
        <pc:spChg chg="mod">
          <ac:chgData name="miyashita tomoya" userId="9dccd61c42fe1b09" providerId="LiveId" clId="{A33B411E-2A72-4A8A-A602-2219467529A5}" dt="2023-04-24T04:51:18.944" v="9280" actId="20577"/>
          <ac:spMkLst>
            <pc:docMk/>
            <pc:sldMk cId="325077693" sldId="286"/>
            <ac:spMk id="4" creationId="{C8946E4D-74CC-78BF-0FD3-DBA190E10B92}"/>
          </ac:spMkLst>
        </pc:spChg>
        <pc:spChg chg="del">
          <ac:chgData name="miyashita tomoya" userId="9dccd61c42fe1b09" providerId="LiveId" clId="{A33B411E-2A72-4A8A-A602-2219467529A5}" dt="2023-04-24T04:51:09.943" v="9248" actId="21"/>
          <ac:spMkLst>
            <pc:docMk/>
            <pc:sldMk cId="325077693" sldId="286"/>
            <ac:spMk id="6" creationId="{AC50A172-4C87-BCBD-D92D-8F9389E72E60}"/>
          </ac:spMkLst>
        </pc:spChg>
      </pc:sldChg>
      <pc:sldChg chg="addSp modSp add mod modNotesTx">
        <pc:chgData name="miyashita tomoya" userId="9dccd61c42fe1b09" providerId="LiveId" clId="{A33B411E-2A72-4A8A-A602-2219467529A5}" dt="2023-04-24T19:08:37.024" v="13834" actId="1076"/>
        <pc:sldMkLst>
          <pc:docMk/>
          <pc:sldMk cId="3044394968" sldId="287"/>
        </pc:sldMkLst>
        <pc:spChg chg="mod">
          <ac:chgData name="miyashita tomoya" userId="9dccd61c42fe1b09" providerId="LiveId" clId="{A33B411E-2A72-4A8A-A602-2219467529A5}" dt="2023-04-24T06:46:04.061" v="10630" actId="404"/>
          <ac:spMkLst>
            <pc:docMk/>
            <pc:sldMk cId="3044394968" sldId="287"/>
            <ac:spMk id="3" creationId="{BC22D345-B4DE-0FA8-C0C6-E15799B31F2D}"/>
          </ac:spMkLst>
        </pc:spChg>
        <pc:spChg chg="mod">
          <ac:chgData name="miyashita tomoya" userId="9dccd61c42fe1b09" providerId="LiveId" clId="{A33B411E-2A72-4A8A-A602-2219467529A5}" dt="2023-04-24T05:30:35.581" v="9813" actId="20577"/>
          <ac:spMkLst>
            <pc:docMk/>
            <pc:sldMk cId="3044394968" sldId="287"/>
            <ac:spMk id="4" creationId="{C8946E4D-74CC-78BF-0FD3-DBA190E10B92}"/>
          </ac:spMkLst>
        </pc:spChg>
        <pc:spChg chg="add mod">
          <ac:chgData name="miyashita tomoya" userId="9dccd61c42fe1b09" providerId="LiveId" clId="{A33B411E-2A72-4A8A-A602-2219467529A5}" dt="2023-04-24T06:46:06.719" v="10631" actId="1076"/>
          <ac:spMkLst>
            <pc:docMk/>
            <pc:sldMk cId="3044394968" sldId="287"/>
            <ac:spMk id="6" creationId="{45A29CEE-9288-A081-78FB-1873BA2555F4}"/>
          </ac:spMkLst>
        </pc:spChg>
        <pc:spChg chg="add mod">
          <ac:chgData name="miyashita tomoya" userId="9dccd61c42fe1b09" providerId="LiveId" clId="{A33B411E-2A72-4A8A-A602-2219467529A5}" dt="2023-04-24T07:20:44.476" v="11761" actId="20577"/>
          <ac:spMkLst>
            <pc:docMk/>
            <pc:sldMk cId="3044394968" sldId="287"/>
            <ac:spMk id="7" creationId="{1C38FF16-970B-8572-0991-DE7F3A5C6316}"/>
          </ac:spMkLst>
        </pc:spChg>
        <pc:spChg chg="add mod">
          <ac:chgData name="miyashita tomoya" userId="9dccd61c42fe1b09" providerId="LiveId" clId="{A33B411E-2A72-4A8A-A602-2219467529A5}" dt="2023-04-24T19:08:29.636" v="13833" actId="1076"/>
          <ac:spMkLst>
            <pc:docMk/>
            <pc:sldMk cId="3044394968" sldId="287"/>
            <ac:spMk id="8" creationId="{B6852C62-55BD-9056-B7A1-8809D89516FC}"/>
          </ac:spMkLst>
        </pc:spChg>
        <pc:spChg chg="add mod">
          <ac:chgData name="miyashita tomoya" userId="9dccd61c42fe1b09" providerId="LiveId" clId="{A33B411E-2A72-4A8A-A602-2219467529A5}" dt="2023-04-24T19:08:37.024" v="13834" actId="1076"/>
          <ac:spMkLst>
            <pc:docMk/>
            <pc:sldMk cId="3044394968" sldId="287"/>
            <ac:spMk id="9" creationId="{6438E598-405F-8BC0-F2F3-1FF37E31C749}"/>
          </ac:spMkLst>
        </pc:spChg>
        <pc:spChg chg="add mod">
          <ac:chgData name="miyashita tomoya" userId="9dccd61c42fe1b09" providerId="LiveId" clId="{A33B411E-2A72-4A8A-A602-2219467529A5}" dt="2023-04-24T06:02:46.227" v="10241" actId="20577"/>
          <ac:spMkLst>
            <pc:docMk/>
            <pc:sldMk cId="3044394968" sldId="287"/>
            <ac:spMk id="10" creationId="{235E232D-4A24-6F43-A0A0-228AB9F71606}"/>
          </ac:spMkLst>
        </pc:spChg>
      </pc:sldChg>
      <pc:sldChg chg="addSp delSp modSp add mod">
        <pc:chgData name="miyashita tomoya" userId="9dccd61c42fe1b09" providerId="LiveId" clId="{A33B411E-2A72-4A8A-A602-2219467529A5}" dt="2023-04-24T19:21:19.726" v="14026" actId="14100"/>
        <pc:sldMkLst>
          <pc:docMk/>
          <pc:sldMk cId="3878693853" sldId="288"/>
        </pc:sldMkLst>
        <pc:spChg chg="mod">
          <ac:chgData name="miyashita tomoya" userId="9dccd61c42fe1b09" providerId="LiveId" clId="{A33B411E-2A72-4A8A-A602-2219467529A5}" dt="2023-04-24T19:14:53.289" v="13840" actId="20577"/>
          <ac:spMkLst>
            <pc:docMk/>
            <pc:sldMk cId="3878693853" sldId="288"/>
            <ac:spMk id="3" creationId="{BC22D345-B4DE-0FA8-C0C6-E15799B31F2D}"/>
          </ac:spMkLst>
        </pc:spChg>
        <pc:spChg chg="mod">
          <ac:chgData name="miyashita tomoya" userId="9dccd61c42fe1b09" providerId="LiveId" clId="{A33B411E-2A72-4A8A-A602-2219467529A5}" dt="2023-04-24T19:20:44.381" v="14014" actId="14100"/>
          <ac:spMkLst>
            <pc:docMk/>
            <pc:sldMk cId="3878693853" sldId="288"/>
            <ac:spMk id="5" creationId="{8DD3ACCC-6AB9-56A5-B238-0A4BE5B2951E}"/>
          </ac:spMkLst>
        </pc:spChg>
        <pc:spChg chg="del">
          <ac:chgData name="miyashita tomoya" userId="9dccd61c42fe1b09" providerId="LiveId" clId="{A33B411E-2A72-4A8A-A602-2219467529A5}" dt="2023-04-24T06:13:14.569" v="10256" actId="21"/>
          <ac:spMkLst>
            <pc:docMk/>
            <pc:sldMk cId="3878693853" sldId="288"/>
            <ac:spMk id="6" creationId="{45A29CEE-9288-A081-78FB-1873BA2555F4}"/>
          </ac:spMkLst>
        </pc:spChg>
        <pc:spChg chg="del">
          <ac:chgData name="miyashita tomoya" userId="9dccd61c42fe1b09" providerId="LiveId" clId="{A33B411E-2A72-4A8A-A602-2219467529A5}" dt="2023-04-24T06:04:30.266" v="10244" actId="21"/>
          <ac:spMkLst>
            <pc:docMk/>
            <pc:sldMk cId="3878693853" sldId="288"/>
            <ac:spMk id="7" creationId="{1C38FF16-970B-8572-0991-DE7F3A5C6316}"/>
          </ac:spMkLst>
        </pc:spChg>
        <pc:spChg chg="del">
          <ac:chgData name="miyashita tomoya" userId="9dccd61c42fe1b09" providerId="LiveId" clId="{A33B411E-2A72-4A8A-A602-2219467529A5}" dt="2023-04-24T06:04:34.324" v="10245" actId="21"/>
          <ac:spMkLst>
            <pc:docMk/>
            <pc:sldMk cId="3878693853" sldId="288"/>
            <ac:spMk id="8" creationId="{B6852C62-55BD-9056-B7A1-8809D89516FC}"/>
          </ac:spMkLst>
        </pc:spChg>
        <pc:spChg chg="del">
          <ac:chgData name="miyashita tomoya" userId="9dccd61c42fe1b09" providerId="LiveId" clId="{A33B411E-2A72-4A8A-A602-2219467529A5}" dt="2023-04-24T06:04:37.507" v="10246" actId="21"/>
          <ac:spMkLst>
            <pc:docMk/>
            <pc:sldMk cId="3878693853" sldId="288"/>
            <ac:spMk id="9" creationId="{6438E598-405F-8BC0-F2F3-1FF37E31C749}"/>
          </ac:spMkLst>
        </pc:spChg>
        <pc:spChg chg="del">
          <ac:chgData name="miyashita tomoya" userId="9dccd61c42fe1b09" providerId="LiveId" clId="{A33B411E-2A72-4A8A-A602-2219467529A5}" dt="2023-04-24T06:04:27.932" v="10243" actId="21"/>
          <ac:spMkLst>
            <pc:docMk/>
            <pc:sldMk cId="3878693853" sldId="288"/>
            <ac:spMk id="10" creationId="{235E232D-4A24-6F43-A0A0-228AB9F71606}"/>
          </ac:spMkLst>
        </pc:spChg>
        <pc:spChg chg="add mod">
          <ac:chgData name="miyashita tomoya" userId="9dccd61c42fe1b09" providerId="LiveId" clId="{A33B411E-2A72-4A8A-A602-2219467529A5}" dt="2023-04-24T18:51:27.611" v="13732" actId="20577"/>
          <ac:spMkLst>
            <pc:docMk/>
            <pc:sldMk cId="3878693853" sldId="288"/>
            <ac:spMk id="11" creationId="{F705541C-C595-1EBB-2D38-84F3D0BA9EF5}"/>
          </ac:spMkLst>
        </pc:spChg>
        <pc:spChg chg="add mod">
          <ac:chgData name="miyashita tomoya" userId="9dccd61c42fe1b09" providerId="LiveId" clId="{A33B411E-2A72-4A8A-A602-2219467529A5}" dt="2023-04-24T07:12:58.983" v="11124" actId="1076"/>
          <ac:spMkLst>
            <pc:docMk/>
            <pc:sldMk cId="3878693853" sldId="288"/>
            <ac:spMk id="12" creationId="{2A491C35-B14F-22D9-419A-3AB3FC962C83}"/>
          </ac:spMkLst>
        </pc:spChg>
        <pc:spChg chg="mod">
          <ac:chgData name="miyashita tomoya" userId="9dccd61c42fe1b09" providerId="LiveId" clId="{A33B411E-2A72-4A8A-A602-2219467529A5}" dt="2023-04-24T19:21:19.726" v="14026" actId="14100"/>
          <ac:spMkLst>
            <pc:docMk/>
            <pc:sldMk cId="3878693853" sldId="288"/>
            <ac:spMk id="13" creationId="{90CA7D4A-6F0E-CACF-45D4-C55A5BFF2547}"/>
          </ac:spMkLst>
        </pc:spChg>
      </pc:sldChg>
      <pc:sldChg chg="addSp delSp modSp add mod">
        <pc:chgData name="miyashita tomoya" userId="9dccd61c42fe1b09" providerId="LiveId" clId="{A33B411E-2A72-4A8A-A602-2219467529A5}" dt="2023-04-24T18:52:02.912" v="13753" actId="20577"/>
        <pc:sldMkLst>
          <pc:docMk/>
          <pc:sldMk cId="2459168054" sldId="289"/>
        </pc:sldMkLst>
        <pc:spChg chg="mod">
          <ac:chgData name="miyashita tomoya" userId="9dccd61c42fe1b09" providerId="LiveId" clId="{A33B411E-2A72-4A8A-A602-2219467529A5}" dt="2023-04-24T18:52:02.912" v="13753" actId="20577"/>
          <ac:spMkLst>
            <pc:docMk/>
            <pc:sldMk cId="2459168054" sldId="289"/>
            <ac:spMk id="3" creationId="{BC22D345-B4DE-0FA8-C0C6-E15799B31F2D}"/>
          </ac:spMkLst>
        </pc:spChg>
        <pc:spChg chg="del">
          <ac:chgData name="miyashita tomoya" userId="9dccd61c42fe1b09" providerId="LiveId" clId="{A33B411E-2A72-4A8A-A602-2219467529A5}" dt="2023-04-24T07:12:19.557" v="11118" actId="21"/>
          <ac:spMkLst>
            <pc:docMk/>
            <pc:sldMk cId="2459168054" sldId="289"/>
            <ac:spMk id="11" creationId="{F705541C-C595-1EBB-2D38-84F3D0BA9EF5}"/>
          </ac:spMkLst>
        </pc:spChg>
        <pc:spChg chg="del">
          <ac:chgData name="miyashita tomoya" userId="9dccd61c42fe1b09" providerId="LiveId" clId="{A33B411E-2A72-4A8A-A602-2219467529A5}" dt="2023-04-24T07:12:17.270" v="11117" actId="21"/>
          <ac:spMkLst>
            <pc:docMk/>
            <pc:sldMk cId="2459168054" sldId="289"/>
            <ac:spMk id="12" creationId="{2A491C35-B14F-22D9-419A-3AB3FC962C83}"/>
          </ac:spMkLst>
        </pc:spChg>
        <pc:picChg chg="add mod">
          <ac:chgData name="miyashita tomoya" userId="9dccd61c42fe1b09" providerId="LiveId" clId="{A33B411E-2A72-4A8A-A602-2219467529A5}" dt="2023-04-24T07:20:02.500" v="11755" actId="1076"/>
          <ac:picMkLst>
            <pc:docMk/>
            <pc:sldMk cId="2459168054" sldId="289"/>
            <ac:picMk id="7" creationId="{45A9F930-0B11-B612-A3F5-396110FBBD25}"/>
          </ac:picMkLst>
        </pc:picChg>
      </pc:sldChg>
      <pc:sldChg chg="addSp delSp modSp add mod modNotesTx">
        <pc:chgData name="miyashita tomoya" userId="9dccd61c42fe1b09" providerId="LiveId" clId="{A33B411E-2A72-4A8A-A602-2219467529A5}" dt="2023-04-26T04:44:23.167" v="18468" actId="20577"/>
        <pc:sldMkLst>
          <pc:docMk/>
          <pc:sldMk cId="845762561" sldId="290"/>
        </pc:sldMkLst>
        <pc:spChg chg="mod">
          <ac:chgData name="miyashita tomoya" userId="9dccd61c42fe1b09" providerId="LiveId" clId="{A33B411E-2A72-4A8A-A602-2219467529A5}" dt="2023-04-24T18:00:28.101" v="13717" actId="20577"/>
          <ac:spMkLst>
            <pc:docMk/>
            <pc:sldMk cId="845762561" sldId="290"/>
            <ac:spMk id="3" creationId="{4FEC6A7B-5915-C4D5-6BA5-5B2036634073}"/>
          </ac:spMkLst>
        </pc:spChg>
        <pc:spChg chg="del">
          <ac:chgData name="miyashita tomoya" userId="9dccd61c42fe1b09" providerId="LiveId" clId="{A33B411E-2A72-4A8A-A602-2219467529A5}" dt="2023-04-24T15:08:08.241" v="13393" actId="21"/>
          <ac:spMkLst>
            <pc:docMk/>
            <pc:sldMk cId="845762561" sldId="290"/>
            <ac:spMk id="6" creationId="{7060927C-8504-5016-2484-7F3B87EEB046}"/>
          </ac:spMkLst>
        </pc:spChg>
        <pc:spChg chg="add mod">
          <ac:chgData name="miyashita tomoya" userId="9dccd61c42fe1b09" providerId="LiveId" clId="{A33B411E-2A72-4A8A-A602-2219467529A5}" dt="2023-04-24T15:08:26.042" v="13396"/>
          <ac:spMkLst>
            <pc:docMk/>
            <pc:sldMk cId="845762561" sldId="290"/>
            <ac:spMk id="13" creationId="{FDD5BC6A-FFA3-AC79-3BFC-4D34BE7FD760}"/>
          </ac:spMkLst>
        </pc:spChg>
        <pc:spChg chg="add mod">
          <ac:chgData name="miyashita tomoya" userId="9dccd61c42fe1b09" providerId="LiveId" clId="{A33B411E-2A72-4A8A-A602-2219467529A5}" dt="2023-04-24T15:08:26.042" v="13396"/>
          <ac:spMkLst>
            <pc:docMk/>
            <pc:sldMk cId="845762561" sldId="290"/>
            <ac:spMk id="14" creationId="{7A7FD8AD-197D-7BC9-235C-A9FE2FCA6A0C}"/>
          </ac:spMkLst>
        </pc:spChg>
        <pc:spChg chg="add mod">
          <ac:chgData name="miyashita tomoya" userId="9dccd61c42fe1b09" providerId="LiveId" clId="{A33B411E-2A72-4A8A-A602-2219467529A5}" dt="2023-04-24T15:08:51.728" v="13397"/>
          <ac:spMkLst>
            <pc:docMk/>
            <pc:sldMk cId="845762561" sldId="290"/>
            <ac:spMk id="15" creationId="{70D2B4C4-B0F5-08A4-82EB-95FEEEB64E25}"/>
          </ac:spMkLst>
        </pc:spChg>
        <pc:spChg chg="add mod">
          <ac:chgData name="miyashita tomoya" userId="9dccd61c42fe1b09" providerId="LiveId" clId="{A33B411E-2A72-4A8A-A602-2219467529A5}" dt="2023-04-24T15:08:51.728" v="13397"/>
          <ac:spMkLst>
            <pc:docMk/>
            <pc:sldMk cId="845762561" sldId="290"/>
            <ac:spMk id="16" creationId="{B857D12E-EB9F-B78A-B6FB-75EF59A1E8D6}"/>
          </ac:spMkLst>
        </pc:spChg>
        <pc:spChg chg="add mod">
          <ac:chgData name="miyashita tomoya" userId="9dccd61c42fe1b09" providerId="LiveId" clId="{A33B411E-2A72-4A8A-A602-2219467529A5}" dt="2023-04-24T15:08:51.728" v="13397"/>
          <ac:spMkLst>
            <pc:docMk/>
            <pc:sldMk cId="845762561" sldId="290"/>
            <ac:spMk id="17" creationId="{98E5B58C-676E-123C-478E-51353986B83A}"/>
          </ac:spMkLst>
        </pc:spChg>
        <pc:picChg chg="add mod">
          <ac:chgData name="miyashita tomoya" userId="9dccd61c42fe1b09" providerId="LiveId" clId="{A33B411E-2A72-4A8A-A602-2219467529A5}" dt="2023-04-24T15:08:26.042" v="13396"/>
          <ac:picMkLst>
            <pc:docMk/>
            <pc:sldMk cId="845762561" sldId="290"/>
            <ac:picMk id="7" creationId="{03F25471-8D23-8B86-2514-B805A5E0B47F}"/>
          </ac:picMkLst>
        </pc:picChg>
        <pc:picChg chg="add mod">
          <ac:chgData name="miyashita tomoya" userId="9dccd61c42fe1b09" providerId="LiveId" clId="{A33B411E-2A72-4A8A-A602-2219467529A5}" dt="2023-04-24T15:08:26.042" v="13396"/>
          <ac:picMkLst>
            <pc:docMk/>
            <pc:sldMk cId="845762561" sldId="290"/>
            <ac:picMk id="8" creationId="{A67AE3C5-EB17-E2D5-E6F9-9E286FC7AA1C}"/>
          </ac:picMkLst>
        </pc:picChg>
        <pc:picChg chg="add mod">
          <ac:chgData name="miyashita tomoya" userId="9dccd61c42fe1b09" providerId="LiveId" clId="{A33B411E-2A72-4A8A-A602-2219467529A5}" dt="2023-04-24T15:08:26.042" v="13396"/>
          <ac:picMkLst>
            <pc:docMk/>
            <pc:sldMk cId="845762561" sldId="290"/>
            <ac:picMk id="9" creationId="{17988280-BA41-0389-137F-91FAED10F778}"/>
          </ac:picMkLst>
        </pc:picChg>
        <pc:picChg chg="add mod">
          <ac:chgData name="miyashita tomoya" userId="9dccd61c42fe1b09" providerId="LiveId" clId="{A33B411E-2A72-4A8A-A602-2219467529A5}" dt="2023-04-24T15:08:26.042" v="13396"/>
          <ac:picMkLst>
            <pc:docMk/>
            <pc:sldMk cId="845762561" sldId="290"/>
            <ac:picMk id="10" creationId="{FD270946-BC55-3440-BA12-4D4E041F6AE7}"/>
          </ac:picMkLst>
        </pc:picChg>
        <pc:picChg chg="add mod">
          <ac:chgData name="miyashita tomoya" userId="9dccd61c42fe1b09" providerId="LiveId" clId="{A33B411E-2A72-4A8A-A602-2219467529A5}" dt="2023-04-24T15:08:26.042" v="13396"/>
          <ac:picMkLst>
            <pc:docMk/>
            <pc:sldMk cId="845762561" sldId="290"/>
            <ac:picMk id="11" creationId="{132C8E83-C534-CC9F-8985-3B99ED15E52E}"/>
          </ac:picMkLst>
        </pc:picChg>
        <pc:picChg chg="add mod">
          <ac:chgData name="miyashita tomoya" userId="9dccd61c42fe1b09" providerId="LiveId" clId="{A33B411E-2A72-4A8A-A602-2219467529A5}" dt="2023-04-24T15:08:26.042" v="13396"/>
          <ac:picMkLst>
            <pc:docMk/>
            <pc:sldMk cId="845762561" sldId="290"/>
            <ac:picMk id="12" creationId="{C155B110-1B04-6B8B-D952-357D357CDA20}"/>
          </ac:picMkLst>
        </pc:picChg>
      </pc:sldChg>
      <pc:sldChg chg="modSp add del mod ord">
        <pc:chgData name="miyashita tomoya" userId="9dccd61c42fe1b09" providerId="LiveId" clId="{A33B411E-2A72-4A8A-A602-2219467529A5}" dt="2023-04-25T08:20:50.197" v="16508" actId="2696"/>
        <pc:sldMkLst>
          <pc:docMk/>
          <pc:sldMk cId="1866462194" sldId="291"/>
        </pc:sldMkLst>
        <pc:spChg chg="mod">
          <ac:chgData name="miyashita tomoya" userId="9dccd61c42fe1b09" providerId="LiveId" clId="{A33B411E-2A72-4A8A-A602-2219467529A5}" dt="2023-04-24T18:54:53.914" v="13787" actId="20577"/>
          <ac:spMkLst>
            <pc:docMk/>
            <pc:sldMk cId="1866462194" sldId="291"/>
            <ac:spMk id="3" creationId="{801FB120-1CA4-E9BD-DCAF-4D897C3E571C}"/>
          </ac:spMkLst>
        </pc:spChg>
        <pc:spChg chg="mod">
          <ac:chgData name="miyashita tomoya" userId="9dccd61c42fe1b09" providerId="LiveId" clId="{A33B411E-2A72-4A8A-A602-2219467529A5}" dt="2023-04-24T18:53:34.645" v="13786" actId="20577"/>
          <ac:spMkLst>
            <pc:docMk/>
            <pc:sldMk cId="1866462194" sldId="291"/>
            <ac:spMk id="4" creationId="{1C66440D-F26C-91FD-242D-B3B7475F77CA}"/>
          </ac:spMkLst>
        </pc:spChg>
      </pc:sldChg>
      <pc:sldChg chg="modSp mod ord">
        <pc:chgData name="miyashita tomoya" userId="9dccd61c42fe1b09" providerId="LiveId" clId="{A33B411E-2A72-4A8A-A602-2219467529A5}" dt="2023-04-24T18:59:01.725" v="13819" actId="20577"/>
        <pc:sldMkLst>
          <pc:docMk/>
          <pc:sldMk cId="132673790" sldId="292"/>
        </pc:sldMkLst>
        <pc:spChg chg="mod">
          <ac:chgData name="miyashita tomoya" userId="9dccd61c42fe1b09" providerId="LiveId" clId="{A33B411E-2A72-4A8A-A602-2219467529A5}" dt="2023-04-24T18:55:10.250" v="13802" actId="20577"/>
          <ac:spMkLst>
            <pc:docMk/>
            <pc:sldMk cId="132673790" sldId="292"/>
            <ac:spMk id="2" creationId="{6BA6DC9A-3E67-AFAB-4B0F-0A9638DE8767}"/>
          </ac:spMkLst>
        </pc:spChg>
        <pc:spChg chg="mod">
          <ac:chgData name="miyashita tomoya" userId="9dccd61c42fe1b09" providerId="LiveId" clId="{A33B411E-2A72-4A8A-A602-2219467529A5}" dt="2023-04-24T18:59:01.725" v="13819" actId="20577"/>
          <ac:spMkLst>
            <pc:docMk/>
            <pc:sldMk cId="132673790" sldId="292"/>
            <ac:spMk id="7" creationId="{FFE7E13B-D57E-8C0A-82D0-F5451AC81E63}"/>
          </ac:spMkLst>
        </pc:spChg>
      </pc:sldChg>
      <pc:sldChg chg="modSp mod">
        <pc:chgData name="miyashita tomoya" userId="9dccd61c42fe1b09" providerId="LiveId" clId="{A33B411E-2A72-4A8A-A602-2219467529A5}" dt="2023-04-26T04:46:18.104" v="18490" actId="20577"/>
        <pc:sldMkLst>
          <pc:docMk/>
          <pc:sldMk cId="2148686430" sldId="295"/>
        </pc:sldMkLst>
        <pc:spChg chg="mod">
          <ac:chgData name="miyashita tomoya" userId="9dccd61c42fe1b09" providerId="LiveId" clId="{A33B411E-2A72-4A8A-A602-2219467529A5}" dt="2023-04-24T18:56:33.227" v="13809"/>
          <ac:spMkLst>
            <pc:docMk/>
            <pc:sldMk cId="2148686430" sldId="295"/>
            <ac:spMk id="2" creationId="{6BA6DC9A-3E67-AFAB-4B0F-0A9638DE8767}"/>
          </ac:spMkLst>
        </pc:spChg>
        <pc:spChg chg="mod">
          <ac:chgData name="miyashita tomoya" userId="9dccd61c42fe1b09" providerId="LiveId" clId="{A33B411E-2A72-4A8A-A602-2219467529A5}" dt="2023-04-26T04:46:18.104" v="18490" actId="20577"/>
          <ac:spMkLst>
            <pc:docMk/>
            <pc:sldMk cId="2148686430" sldId="295"/>
            <ac:spMk id="3" creationId="{4EB76BE4-0B93-6C32-3065-82D616562D29}"/>
          </ac:spMkLst>
        </pc:spChg>
        <pc:spChg chg="mod">
          <ac:chgData name="miyashita tomoya" userId="9dccd61c42fe1b09" providerId="LiveId" clId="{A33B411E-2A72-4A8A-A602-2219467529A5}" dt="2023-04-24T18:59:07.078" v="13823" actId="20577"/>
          <ac:spMkLst>
            <pc:docMk/>
            <pc:sldMk cId="2148686430" sldId="295"/>
            <ac:spMk id="6" creationId="{8A0FAAE9-EAD8-FBED-0ABB-34BEDC98E4D1}"/>
          </ac:spMkLst>
        </pc:spChg>
      </pc:sldChg>
      <pc:sldChg chg="modSp mod">
        <pc:chgData name="miyashita tomoya" userId="9dccd61c42fe1b09" providerId="LiveId" clId="{A33B411E-2A72-4A8A-A602-2219467529A5}" dt="2023-04-24T18:59:12.135" v="13827" actId="20577"/>
        <pc:sldMkLst>
          <pc:docMk/>
          <pc:sldMk cId="3446271156" sldId="297"/>
        </pc:sldMkLst>
        <pc:spChg chg="mod">
          <ac:chgData name="miyashita tomoya" userId="9dccd61c42fe1b09" providerId="LiveId" clId="{A33B411E-2A72-4A8A-A602-2219467529A5}" dt="2023-04-24T18:58:39.449" v="13812" actId="403"/>
          <ac:spMkLst>
            <pc:docMk/>
            <pc:sldMk cId="3446271156" sldId="297"/>
            <ac:spMk id="2" creationId="{6BA6DC9A-3E67-AFAB-4B0F-0A9638DE8767}"/>
          </ac:spMkLst>
        </pc:spChg>
        <pc:spChg chg="mod">
          <ac:chgData name="miyashita tomoya" userId="9dccd61c42fe1b09" providerId="LiveId" clId="{A33B411E-2A72-4A8A-A602-2219467529A5}" dt="2023-04-24T18:59:12.135" v="13827" actId="20577"/>
          <ac:spMkLst>
            <pc:docMk/>
            <pc:sldMk cId="3446271156" sldId="297"/>
            <ac:spMk id="11" creationId="{DACA77D4-90F3-7FD2-3433-C6202A253685}"/>
          </ac:spMkLst>
        </pc:spChg>
      </pc:sldChg>
      <pc:sldChg chg="addSp modSp add mod ord">
        <pc:chgData name="miyashita tomoya" userId="9dccd61c42fe1b09" providerId="LiveId" clId="{A33B411E-2A72-4A8A-A602-2219467529A5}" dt="2023-04-25T07:49:03.500" v="15086" actId="20577"/>
        <pc:sldMkLst>
          <pc:docMk/>
          <pc:sldMk cId="304892067" sldId="298"/>
        </pc:sldMkLst>
        <pc:spChg chg="mod">
          <ac:chgData name="miyashita tomoya" userId="9dccd61c42fe1b09" providerId="LiveId" clId="{A33B411E-2A72-4A8A-A602-2219467529A5}" dt="2023-04-25T07:49:03.500" v="15086" actId="20577"/>
          <ac:spMkLst>
            <pc:docMk/>
            <pc:sldMk cId="304892067" sldId="298"/>
            <ac:spMk id="2" creationId="{58BD1F83-DCBA-6943-5DFD-853E54BC7727}"/>
          </ac:spMkLst>
        </pc:spChg>
        <pc:spChg chg="mod">
          <ac:chgData name="miyashita tomoya" userId="9dccd61c42fe1b09" providerId="LiveId" clId="{A33B411E-2A72-4A8A-A602-2219467529A5}" dt="2023-04-25T07:47:05.431" v="15067" actId="20577"/>
          <ac:spMkLst>
            <pc:docMk/>
            <pc:sldMk cId="304892067" sldId="298"/>
            <ac:spMk id="3" creationId="{4FEC6A7B-5915-C4D5-6BA5-5B2036634073}"/>
          </ac:spMkLst>
        </pc:spChg>
        <pc:spChg chg="mod">
          <ac:chgData name="miyashita tomoya" userId="9dccd61c42fe1b09" providerId="LiveId" clId="{A33B411E-2A72-4A8A-A602-2219467529A5}" dt="2023-04-25T07:30:24.107" v="14366" actId="14100"/>
          <ac:spMkLst>
            <pc:docMk/>
            <pc:sldMk cId="304892067" sldId="298"/>
            <ac:spMk id="4" creationId="{5282FDF3-5788-42D4-CC75-58C73243B0BF}"/>
          </ac:spMkLst>
        </pc:spChg>
        <pc:spChg chg="add mod">
          <ac:chgData name="miyashita tomoya" userId="9dccd61c42fe1b09" providerId="LiveId" clId="{A33B411E-2A72-4A8A-A602-2219467529A5}" dt="2023-04-25T07:45:53.261" v="14934" actId="1076"/>
          <ac:spMkLst>
            <pc:docMk/>
            <pc:sldMk cId="304892067" sldId="298"/>
            <ac:spMk id="6" creationId="{43BBBD95-384B-20F8-4C91-8023E98FDF1C}"/>
          </ac:spMkLst>
        </pc:spChg>
        <pc:spChg chg="add mod">
          <ac:chgData name="miyashita tomoya" userId="9dccd61c42fe1b09" providerId="LiveId" clId="{A33B411E-2A72-4A8A-A602-2219467529A5}" dt="2023-04-25T07:46:36.985" v="15007" actId="1076"/>
          <ac:spMkLst>
            <pc:docMk/>
            <pc:sldMk cId="304892067" sldId="298"/>
            <ac:spMk id="7" creationId="{E6D35303-3142-D0D0-C31F-354532509F0F}"/>
          </ac:spMkLst>
        </pc:spChg>
      </pc:sldChg>
      <pc:sldChg chg="new del">
        <pc:chgData name="miyashita tomoya" userId="9dccd61c42fe1b09" providerId="LiveId" clId="{A33B411E-2A72-4A8A-A602-2219467529A5}" dt="2023-04-25T08:21:02.310" v="16509" actId="2696"/>
        <pc:sldMkLst>
          <pc:docMk/>
          <pc:sldMk cId="133596607" sldId="299"/>
        </pc:sldMkLst>
      </pc:sldChg>
      <pc:sldChg chg="new del">
        <pc:chgData name="miyashita tomoya" userId="9dccd61c42fe1b09" providerId="LiveId" clId="{A33B411E-2A72-4A8A-A602-2219467529A5}" dt="2023-04-25T07:49:16.913" v="15087" actId="2696"/>
        <pc:sldMkLst>
          <pc:docMk/>
          <pc:sldMk cId="3506021434" sldId="299"/>
        </pc:sldMkLst>
      </pc:sldChg>
      <pc:sldChg chg="addSp modSp new mod">
        <pc:chgData name="miyashita tomoya" userId="9dccd61c42fe1b09" providerId="LiveId" clId="{A33B411E-2A72-4A8A-A602-2219467529A5}" dt="2023-04-25T08:12:15.808" v="15966" actId="20577"/>
        <pc:sldMkLst>
          <pc:docMk/>
          <pc:sldMk cId="1635818120" sldId="300"/>
        </pc:sldMkLst>
        <pc:spChg chg="mod">
          <ac:chgData name="miyashita tomoya" userId="9dccd61c42fe1b09" providerId="LiveId" clId="{A33B411E-2A72-4A8A-A602-2219467529A5}" dt="2023-04-25T07:58:29.513" v="15298" actId="20577"/>
          <ac:spMkLst>
            <pc:docMk/>
            <pc:sldMk cId="1635818120" sldId="300"/>
            <ac:spMk id="2" creationId="{EA300D8A-C1DF-1B23-AC67-EF92C04F749E}"/>
          </ac:spMkLst>
        </pc:spChg>
        <pc:spChg chg="mod">
          <ac:chgData name="miyashita tomoya" userId="9dccd61c42fe1b09" providerId="LiveId" clId="{A33B411E-2A72-4A8A-A602-2219467529A5}" dt="2023-04-25T08:12:15.808" v="15966" actId="20577"/>
          <ac:spMkLst>
            <pc:docMk/>
            <pc:sldMk cId="1635818120" sldId="300"/>
            <ac:spMk id="3" creationId="{1F26CC58-32C8-6368-BC1E-391FD361E85D}"/>
          </ac:spMkLst>
        </pc:spChg>
        <pc:spChg chg="mod">
          <ac:chgData name="miyashita tomoya" userId="9dccd61c42fe1b09" providerId="LiveId" clId="{A33B411E-2A72-4A8A-A602-2219467529A5}" dt="2023-04-25T07:59:29.561" v="15421" actId="114"/>
          <ac:spMkLst>
            <pc:docMk/>
            <pc:sldMk cId="1635818120" sldId="300"/>
            <ac:spMk id="4" creationId="{C4F6B3EB-E40A-0EF6-EA70-3085D9F6B415}"/>
          </ac:spMkLst>
        </pc:spChg>
        <pc:spChg chg="add mod">
          <ac:chgData name="miyashita tomoya" userId="9dccd61c42fe1b09" providerId="LiveId" clId="{A33B411E-2A72-4A8A-A602-2219467529A5}" dt="2023-04-25T08:00:51.992" v="15506" actId="1076"/>
          <ac:spMkLst>
            <pc:docMk/>
            <pc:sldMk cId="1635818120" sldId="300"/>
            <ac:spMk id="6" creationId="{F66B9596-853D-26A2-41DF-C945DB445CFA}"/>
          </ac:spMkLst>
        </pc:spChg>
        <pc:spChg chg="add mod">
          <ac:chgData name="miyashita tomoya" userId="9dccd61c42fe1b09" providerId="LiveId" clId="{A33B411E-2A72-4A8A-A602-2219467529A5}" dt="2023-04-25T08:01:06.441" v="15508" actId="1076"/>
          <ac:spMkLst>
            <pc:docMk/>
            <pc:sldMk cId="1635818120" sldId="300"/>
            <ac:spMk id="7" creationId="{3E77975A-8D16-B0A4-AB5A-913A47E15917}"/>
          </ac:spMkLst>
        </pc:spChg>
      </pc:sldChg>
      <pc:sldChg chg="addSp delSp modSp add mod modNotesTx">
        <pc:chgData name="miyashita tomoya" userId="9dccd61c42fe1b09" providerId="LiveId" clId="{A33B411E-2A72-4A8A-A602-2219467529A5}" dt="2023-04-25T08:20:39.087" v="16507" actId="1076"/>
        <pc:sldMkLst>
          <pc:docMk/>
          <pc:sldMk cId="85161351" sldId="301"/>
        </pc:sldMkLst>
        <pc:spChg chg="mod">
          <ac:chgData name="miyashita tomoya" userId="9dccd61c42fe1b09" providerId="LiveId" clId="{A33B411E-2A72-4A8A-A602-2219467529A5}" dt="2023-04-25T08:14:17.727" v="16125" actId="20577"/>
          <ac:spMkLst>
            <pc:docMk/>
            <pc:sldMk cId="85161351" sldId="301"/>
            <ac:spMk id="3" creationId="{1F26CC58-32C8-6368-BC1E-391FD361E85D}"/>
          </ac:spMkLst>
        </pc:spChg>
        <pc:spChg chg="mod">
          <ac:chgData name="miyashita tomoya" userId="9dccd61c42fe1b09" providerId="LiveId" clId="{A33B411E-2A72-4A8A-A602-2219467529A5}" dt="2023-04-25T08:13:46.491" v="16085" actId="20577"/>
          <ac:spMkLst>
            <pc:docMk/>
            <pc:sldMk cId="85161351" sldId="301"/>
            <ac:spMk id="4" creationId="{C4F6B3EB-E40A-0EF6-EA70-3085D9F6B415}"/>
          </ac:spMkLst>
        </pc:spChg>
        <pc:spChg chg="del">
          <ac:chgData name="miyashita tomoya" userId="9dccd61c42fe1b09" providerId="LiveId" clId="{A33B411E-2A72-4A8A-A602-2219467529A5}" dt="2023-04-25T08:13:03.438" v="15969" actId="21"/>
          <ac:spMkLst>
            <pc:docMk/>
            <pc:sldMk cId="85161351" sldId="301"/>
            <ac:spMk id="6" creationId="{F66B9596-853D-26A2-41DF-C945DB445CFA}"/>
          </ac:spMkLst>
        </pc:spChg>
        <pc:spChg chg="del">
          <ac:chgData name="miyashita tomoya" userId="9dccd61c42fe1b09" providerId="LiveId" clId="{A33B411E-2A72-4A8A-A602-2219467529A5}" dt="2023-04-25T08:13:06.860" v="15970" actId="21"/>
          <ac:spMkLst>
            <pc:docMk/>
            <pc:sldMk cId="85161351" sldId="301"/>
            <ac:spMk id="7" creationId="{3E77975A-8D16-B0A4-AB5A-913A47E15917}"/>
          </ac:spMkLst>
        </pc:spChg>
        <pc:spChg chg="add mod">
          <ac:chgData name="miyashita tomoya" userId="9dccd61c42fe1b09" providerId="LiveId" clId="{A33B411E-2A72-4A8A-A602-2219467529A5}" dt="2023-04-25T08:16:19.345" v="16141" actId="207"/>
          <ac:spMkLst>
            <pc:docMk/>
            <pc:sldMk cId="85161351" sldId="301"/>
            <ac:spMk id="10" creationId="{3554FA1B-1220-A1EC-F3D5-E3101020738D}"/>
          </ac:spMkLst>
        </pc:spChg>
        <pc:spChg chg="add mod">
          <ac:chgData name="miyashita tomoya" userId="9dccd61c42fe1b09" providerId="LiveId" clId="{A33B411E-2A72-4A8A-A602-2219467529A5}" dt="2023-04-25T08:20:39.087" v="16507" actId="1076"/>
          <ac:spMkLst>
            <pc:docMk/>
            <pc:sldMk cId="85161351" sldId="301"/>
            <ac:spMk id="11" creationId="{AFA3AF4B-65BC-5C5B-DF0B-BA22A30B8832}"/>
          </ac:spMkLst>
        </pc:spChg>
        <pc:spChg chg="add mod">
          <ac:chgData name="miyashita tomoya" userId="9dccd61c42fe1b09" providerId="LiveId" clId="{A33B411E-2A72-4A8A-A602-2219467529A5}" dt="2023-04-25T08:17:45.462" v="16162" actId="1076"/>
          <ac:spMkLst>
            <pc:docMk/>
            <pc:sldMk cId="85161351" sldId="301"/>
            <ac:spMk id="14" creationId="{EB98ECD5-EB94-C1F6-1EB1-9D2586C87419}"/>
          </ac:spMkLst>
        </pc:spChg>
        <pc:spChg chg="add mod">
          <ac:chgData name="miyashita tomoya" userId="9dccd61c42fe1b09" providerId="LiveId" clId="{A33B411E-2A72-4A8A-A602-2219467529A5}" dt="2023-04-25T08:17:58.791" v="16164" actId="1076"/>
          <ac:spMkLst>
            <pc:docMk/>
            <pc:sldMk cId="85161351" sldId="301"/>
            <ac:spMk id="15" creationId="{1222E71D-539D-326A-9E48-9CCB69CBF053}"/>
          </ac:spMkLst>
        </pc:spChg>
        <pc:spChg chg="add mod">
          <ac:chgData name="miyashita tomoya" userId="9dccd61c42fe1b09" providerId="LiveId" clId="{A33B411E-2A72-4A8A-A602-2219467529A5}" dt="2023-04-25T08:18:27.424" v="16168" actId="207"/>
          <ac:spMkLst>
            <pc:docMk/>
            <pc:sldMk cId="85161351" sldId="301"/>
            <ac:spMk id="16" creationId="{4532312C-2651-1A01-23FF-6AEDC35C51C8}"/>
          </ac:spMkLst>
        </pc:spChg>
        <pc:spChg chg="add mod">
          <ac:chgData name="miyashita tomoya" userId="9dccd61c42fe1b09" providerId="LiveId" clId="{A33B411E-2A72-4A8A-A602-2219467529A5}" dt="2023-04-25T08:18:43.872" v="16170" actId="1076"/>
          <ac:spMkLst>
            <pc:docMk/>
            <pc:sldMk cId="85161351" sldId="301"/>
            <ac:spMk id="17" creationId="{9780DE7F-3918-54EE-0F6D-3D21D5B0DAB0}"/>
          </ac:spMkLst>
        </pc:spChg>
        <pc:picChg chg="add mod">
          <ac:chgData name="miyashita tomoya" userId="9dccd61c42fe1b09" providerId="LiveId" clId="{A33B411E-2A72-4A8A-A602-2219467529A5}" dt="2023-04-25T08:17:18.341" v="16156" actId="1076"/>
          <ac:picMkLst>
            <pc:docMk/>
            <pc:sldMk cId="85161351" sldId="301"/>
            <ac:picMk id="8" creationId="{45C5E423-BB8D-DE06-287F-2A357EAB81B9}"/>
          </ac:picMkLst>
        </pc:picChg>
        <pc:picChg chg="add mod">
          <ac:chgData name="miyashita tomoya" userId="9dccd61c42fe1b09" providerId="LiveId" clId="{A33B411E-2A72-4A8A-A602-2219467529A5}" dt="2023-04-25T08:17:21.701" v="16157" actId="1076"/>
          <ac:picMkLst>
            <pc:docMk/>
            <pc:sldMk cId="85161351" sldId="301"/>
            <ac:picMk id="9" creationId="{24DD12D6-6529-7540-52B3-40C3A8462C67}"/>
          </ac:picMkLst>
        </pc:picChg>
        <pc:picChg chg="add mod">
          <ac:chgData name="miyashita tomoya" userId="9dccd61c42fe1b09" providerId="LiveId" clId="{A33B411E-2A72-4A8A-A602-2219467529A5}" dt="2023-04-25T08:17:25.020" v="16158" actId="1076"/>
          <ac:picMkLst>
            <pc:docMk/>
            <pc:sldMk cId="85161351" sldId="301"/>
            <ac:picMk id="12" creationId="{99CE31E2-0394-3E94-E289-3127814CFA62}"/>
          </ac:picMkLst>
        </pc:picChg>
        <pc:picChg chg="add mod">
          <ac:chgData name="miyashita tomoya" userId="9dccd61c42fe1b09" providerId="LiveId" clId="{A33B411E-2A72-4A8A-A602-2219467529A5}" dt="2023-04-25T08:17:34.241" v="16160" actId="1076"/>
          <ac:picMkLst>
            <pc:docMk/>
            <pc:sldMk cId="85161351" sldId="301"/>
            <ac:picMk id="13" creationId="{1CFCC007-4E0C-E4CB-149C-89F9C15BEC4F}"/>
          </ac:picMkLst>
        </pc:picChg>
      </pc:sldChg>
      <pc:sldChg chg="addSp delSp modSp add mod">
        <pc:chgData name="miyashita tomoya" userId="9dccd61c42fe1b09" providerId="LiveId" clId="{A33B411E-2A72-4A8A-A602-2219467529A5}" dt="2023-04-25T12:40:35.174" v="17996" actId="20577"/>
        <pc:sldMkLst>
          <pc:docMk/>
          <pc:sldMk cId="3583124151" sldId="302"/>
        </pc:sldMkLst>
        <pc:spChg chg="mod">
          <ac:chgData name="miyashita tomoya" userId="9dccd61c42fe1b09" providerId="LiveId" clId="{A33B411E-2A72-4A8A-A602-2219467529A5}" dt="2023-04-25T12:38:15.077" v="17899" actId="20577"/>
          <ac:spMkLst>
            <pc:docMk/>
            <pc:sldMk cId="3583124151" sldId="302"/>
            <ac:spMk id="3" creationId="{801FB120-1CA4-E9BD-DCAF-4D897C3E571C}"/>
          </ac:spMkLst>
        </pc:spChg>
        <pc:spChg chg="mod">
          <ac:chgData name="miyashita tomoya" userId="9dccd61c42fe1b09" providerId="LiveId" clId="{A33B411E-2A72-4A8A-A602-2219467529A5}" dt="2023-04-25T12:37:54.040" v="17831" actId="20577"/>
          <ac:spMkLst>
            <pc:docMk/>
            <pc:sldMk cId="3583124151" sldId="302"/>
            <ac:spMk id="4" creationId="{1C66440D-F26C-91FD-242D-B3B7475F77CA}"/>
          </ac:spMkLst>
        </pc:spChg>
        <pc:spChg chg="add mod">
          <ac:chgData name="miyashita tomoya" userId="9dccd61c42fe1b09" providerId="LiveId" clId="{A33B411E-2A72-4A8A-A602-2219467529A5}" dt="2023-04-25T12:40:35.174" v="17996" actId="20577"/>
          <ac:spMkLst>
            <pc:docMk/>
            <pc:sldMk cId="3583124151" sldId="302"/>
            <ac:spMk id="10" creationId="{DCEEE4FC-E1A3-0B41-B933-DD3DCE07DA20}"/>
          </ac:spMkLst>
        </pc:spChg>
        <pc:spChg chg="add mod">
          <ac:chgData name="miyashita tomoya" userId="9dccd61c42fe1b09" providerId="LiveId" clId="{A33B411E-2A72-4A8A-A602-2219467529A5}" dt="2023-04-25T12:40:29.069" v="17994" actId="20577"/>
          <ac:spMkLst>
            <pc:docMk/>
            <pc:sldMk cId="3583124151" sldId="302"/>
            <ac:spMk id="11" creationId="{0D3C36B1-B229-4F93-A688-42475BE9CBAC}"/>
          </ac:spMkLst>
        </pc:spChg>
        <pc:picChg chg="del mod">
          <ac:chgData name="miyashita tomoya" userId="9dccd61c42fe1b09" providerId="LiveId" clId="{A33B411E-2A72-4A8A-A602-2219467529A5}" dt="2023-04-25T12:37:46.761" v="17826" actId="21"/>
          <ac:picMkLst>
            <pc:docMk/>
            <pc:sldMk cId="3583124151" sldId="302"/>
            <ac:picMk id="6" creationId="{C906EA5E-E3C1-E216-1874-36849F00C0CC}"/>
          </ac:picMkLst>
        </pc:picChg>
        <pc:picChg chg="del">
          <ac:chgData name="miyashita tomoya" userId="9dccd61c42fe1b09" providerId="LiveId" clId="{A33B411E-2A72-4A8A-A602-2219467529A5}" dt="2023-04-25T12:37:48.322" v="17827" actId="21"/>
          <ac:picMkLst>
            <pc:docMk/>
            <pc:sldMk cId="3583124151" sldId="302"/>
            <ac:picMk id="7" creationId="{FB1D6C88-B554-81CB-8E4D-67763F2C473C}"/>
          </ac:picMkLst>
        </pc:picChg>
        <pc:picChg chg="add mod">
          <ac:chgData name="miyashita tomoya" userId="9dccd61c42fe1b09" providerId="LiveId" clId="{A33B411E-2A72-4A8A-A602-2219467529A5}" dt="2023-04-25T12:38:25.422" v="17902" actId="1076"/>
          <ac:picMkLst>
            <pc:docMk/>
            <pc:sldMk cId="3583124151" sldId="302"/>
            <ac:picMk id="9" creationId="{132D422A-792B-7B73-BC11-6C9609ADCA3A}"/>
          </ac:picMkLst>
        </pc:picChg>
      </pc:sldChg>
      <pc:sldChg chg="modSp mod">
        <pc:chgData name="miyashita tomoya" userId="9dccd61c42fe1b09" providerId="LiveId" clId="{A33B411E-2A72-4A8A-A602-2219467529A5}" dt="2023-04-26T04:48:00.175" v="18513" actId="20577"/>
        <pc:sldMkLst>
          <pc:docMk/>
          <pc:sldMk cId="3665691407" sldId="303"/>
        </pc:sldMkLst>
        <pc:spChg chg="mod">
          <ac:chgData name="miyashita tomoya" userId="9dccd61c42fe1b09" providerId="LiveId" clId="{A33B411E-2A72-4A8A-A602-2219467529A5}" dt="2023-04-26T04:48:00.175" v="18513" actId="20577"/>
          <ac:spMkLst>
            <pc:docMk/>
            <pc:sldMk cId="3665691407" sldId="303"/>
            <ac:spMk id="2" creationId="{6BA6DC9A-3E67-AFAB-4B0F-0A9638DE8767}"/>
          </ac:spMkLst>
        </pc:spChg>
      </pc:sldChg>
      <pc:sldMasterChg chg="modSldLayout">
        <pc:chgData name="miyashita tomoya" userId="9dccd61c42fe1b09" providerId="LiveId" clId="{A33B411E-2A72-4A8A-A602-2219467529A5}" dt="2023-04-24T19:11:17.958" v="13835" actId="207"/>
        <pc:sldMasterMkLst>
          <pc:docMk/>
          <pc:sldMasterMk cId="1202824465" sldId="2147483660"/>
        </pc:sldMasterMkLst>
        <pc:sldLayoutChg chg="modSp mod">
          <pc:chgData name="miyashita tomoya" userId="9dccd61c42fe1b09" providerId="LiveId" clId="{A33B411E-2A72-4A8A-A602-2219467529A5}" dt="2023-04-12T15:48:52.994" v="1222" actId="207"/>
          <pc:sldLayoutMkLst>
            <pc:docMk/>
            <pc:sldMasterMk cId="1202824465" sldId="2147483660"/>
            <pc:sldLayoutMk cId="1999044452" sldId="2147483661"/>
          </pc:sldLayoutMkLst>
          <pc:spChg chg="mod">
            <ac:chgData name="miyashita tomoya" userId="9dccd61c42fe1b09" providerId="LiveId" clId="{A33B411E-2A72-4A8A-A602-2219467529A5}" dt="2023-04-12T15:48:47.814" v="1221" actId="207"/>
            <ac:spMkLst>
              <pc:docMk/>
              <pc:sldMasterMk cId="1202824465" sldId="2147483660"/>
              <pc:sldLayoutMk cId="1999044452" sldId="2147483661"/>
              <ac:spMk id="7" creationId="{85C1E2DD-AD2E-7249-8299-27B3AC003BE9}"/>
            </ac:spMkLst>
          </pc:spChg>
          <pc:spChg chg="mod">
            <ac:chgData name="miyashita tomoya" userId="9dccd61c42fe1b09" providerId="LiveId" clId="{A33B411E-2A72-4A8A-A602-2219467529A5}" dt="2023-04-12T15:48:52.994" v="1222" actId="207"/>
            <ac:spMkLst>
              <pc:docMk/>
              <pc:sldMasterMk cId="1202824465" sldId="2147483660"/>
              <pc:sldLayoutMk cId="1999044452" sldId="2147483661"/>
              <ac:spMk id="8" creationId="{C053DEEE-C7B2-D36A-537C-7FF061447C67}"/>
            </ac:spMkLst>
          </pc:spChg>
        </pc:sldLayoutChg>
        <pc:sldLayoutChg chg="modSp">
          <pc:chgData name="miyashita tomoya" userId="9dccd61c42fe1b09" providerId="LiveId" clId="{A33B411E-2A72-4A8A-A602-2219467529A5}" dt="2023-04-24T19:11:17.958" v="13835" actId="207"/>
          <pc:sldLayoutMkLst>
            <pc:docMk/>
            <pc:sldMasterMk cId="1202824465" sldId="2147483660"/>
            <pc:sldLayoutMk cId="3460874951" sldId="2147483662"/>
          </pc:sldLayoutMkLst>
          <pc:spChg chg="mod">
            <ac:chgData name="miyashita tomoya" userId="9dccd61c42fe1b09" providerId="LiveId" clId="{A33B411E-2A72-4A8A-A602-2219467529A5}" dt="2023-04-24T19:11:17.958" v="13835" actId="207"/>
            <ac:spMkLst>
              <pc:docMk/>
              <pc:sldMasterMk cId="1202824465" sldId="2147483660"/>
              <pc:sldLayoutMk cId="3460874951" sldId="2147483662"/>
              <ac:spMk id="3" creationId="{47D5F916-C5A7-8BFB-69E6-61E31215172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B971D-77D9-4502-A7C9-76E6565D0C1C}" type="datetimeFigureOut">
              <a:rPr kumimoji="1" lang="ja-JP" altLang="en-US" smtClean="0"/>
              <a:t>2023/4/26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B1E7F-ECF2-4CFB-9A37-51A26052185A}" type="slidenum">
              <a:rPr kumimoji="1" lang="ja-JP" altLang="en-US" smtClean="0"/>
              <a:t>‹#›</a:t>
            </a:fld>
            <a:endParaRPr kumimoji="1" lang="ja-JP" altLang="en-US"/>
          </a:p>
        </p:txBody>
      </p:sp>
    </p:spTree>
    <p:extLst>
      <p:ext uri="{BB962C8B-B14F-4D97-AF65-F5344CB8AC3E}">
        <p14:creationId xmlns:p14="http://schemas.microsoft.com/office/powerpoint/2010/main" val="3125657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sinh</a:t>
            </a:r>
            <a:r>
              <a:rPr kumimoji="1" lang="en-US" altLang="ja-JP" dirty="0"/>
              <a:t> x =  (exp(x) – exp(-x))/2  </a:t>
            </a:r>
          </a:p>
          <a:p>
            <a:r>
              <a:rPr kumimoji="1" lang="en-US" altLang="ja-JP" dirty="0" err="1"/>
              <a:t>cosh</a:t>
            </a:r>
            <a:r>
              <a:rPr kumimoji="1" lang="en-US" altLang="ja-JP" dirty="0"/>
              <a:t>  x = (exp(x) + exp(-x) )/2</a:t>
            </a:r>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8</a:t>
            </a:fld>
            <a:endParaRPr kumimoji="1" lang="ja-JP" altLang="en-US"/>
          </a:p>
        </p:txBody>
      </p:sp>
    </p:spTree>
    <p:extLst>
      <p:ext uri="{BB962C8B-B14F-4D97-AF65-F5344CB8AC3E}">
        <p14:creationId xmlns:p14="http://schemas.microsoft.com/office/powerpoint/2010/main" val="479251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23</a:t>
            </a:fld>
            <a:endParaRPr kumimoji="1" lang="ja-JP" altLang="en-US"/>
          </a:p>
        </p:txBody>
      </p:sp>
    </p:spTree>
    <p:extLst>
      <p:ext uri="{BB962C8B-B14F-4D97-AF65-F5344CB8AC3E}">
        <p14:creationId xmlns:p14="http://schemas.microsoft.com/office/powerpoint/2010/main" val="97650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24</a:t>
            </a:fld>
            <a:endParaRPr kumimoji="1" lang="ja-JP" altLang="en-US"/>
          </a:p>
        </p:txBody>
      </p:sp>
    </p:spTree>
    <p:extLst>
      <p:ext uri="{BB962C8B-B14F-4D97-AF65-F5344CB8AC3E}">
        <p14:creationId xmlns:p14="http://schemas.microsoft.com/office/powerpoint/2010/main" val="521358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スケーリングにより収束が速くなることが確認できる</a:t>
            </a:r>
            <a:endParaRPr kumimoji="1" lang="en-US" altLang="ja-JP" dirty="0"/>
          </a:p>
          <a:p>
            <a:r>
              <a:rPr kumimoji="1" lang="ja-JP" altLang="en-US" dirty="0"/>
              <a:t>ただし固有値分布が</a:t>
            </a:r>
            <a:r>
              <a:rPr kumimoji="1" lang="en-US" altLang="ja-JP" dirty="0"/>
              <a:t>log</a:t>
            </a:r>
            <a:r>
              <a:rPr kumimoji="1" lang="ja-JP" altLang="en-US" dirty="0"/>
              <a:t>スケールにおいて</a:t>
            </a:r>
            <a:r>
              <a:rPr kumimoji="1" lang="en-US" altLang="ja-JP" dirty="0"/>
              <a:t>1</a:t>
            </a:r>
            <a:r>
              <a:rPr kumimoji="1" lang="ja-JP" altLang="en-US" dirty="0"/>
              <a:t>から一方に偏ってる場合において大きく収束が改善される．</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25</a:t>
            </a:fld>
            <a:endParaRPr kumimoji="1" lang="ja-JP" altLang="en-US"/>
          </a:p>
        </p:txBody>
      </p:sp>
    </p:spTree>
    <p:extLst>
      <p:ext uri="{BB962C8B-B14F-4D97-AF65-F5344CB8AC3E}">
        <p14:creationId xmlns:p14="http://schemas.microsoft.com/office/powerpoint/2010/main" val="201841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非対称か対称を書く</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3A694EA-D1E3-4F44-9BD7-A4378A4D584B}" type="slidenum">
              <a:rPr kumimoji="1" lang="ja-JP" altLang="en-US" smtClean="0"/>
              <a:t>27</a:t>
            </a:fld>
            <a:endParaRPr kumimoji="1" lang="ja-JP" altLang="en-US"/>
          </a:p>
        </p:txBody>
      </p:sp>
    </p:spTree>
    <p:extLst>
      <p:ext uri="{BB962C8B-B14F-4D97-AF65-F5344CB8AC3E}">
        <p14:creationId xmlns:p14="http://schemas.microsoft.com/office/powerpoint/2010/main" val="3035552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プロセス数が</a:t>
            </a:r>
            <a:endParaRPr kumimoji="1" lang="en-US" altLang="ja-JP" dirty="0"/>
          </a:p>
          <a:p>
            <a:r>
              <a:rPr kumimoji="1" lang="en-US" altLang="ja-JP" dirty="0"/>
              <a:t>1 2 4 5 8 10 16 20 40 80</a:t>
            </a:r>
          </a:p>
          <a:p>
            <a:r>
              <a:rPr kumimoji="1" lang="ja-JP" altLang="en-US" dirty="0"/>
              <a:t>のときそれぞれ均等に分配される．</a:t>
            </a:r>
            <a:endParaRPr kumimoji="1" lang="en-US" altLang="ja-JP" dirty="0"/>
          </a:p>
          <a:p>
            <a:r>
              <a:rPr kumimoji="1" lang="en-US" altLang="ja-JP" dirty="0"/>
              <a:t>(</a:t>
            </a:r>
            <a:r>
              <a:rPr kumimoji="1" lang="ja-JP" altLang="en-US" dirty="0"/>
              <a:t>全分点数</a:t>
            </a:r>
            <a:r>
              <a:rPr kumimoji="1" lang="en-US" altLang="ja-JP" dirty="0"/>
              <a:t>)%(</a:t>
            </a:r>
            <a:r>
              <a:rPr kumimoji="1" lang="ja-JP" altLang="en-US" dirty="0"/>
              <a:t>プロセス数</a:t>
            </a:r>
            <a:r>
              <a:rPr kumimoji="1" lang="en-US" altLang="ja-JP" dirty="0"/>
              <a:t>)</a:t>
            </a:r>
            <a:r>
              <a:rPr kumimoji="1" lang="ja-JP" altLang="en-US" dirty="0"/>
              <a:t>　</a:t>
            </a:r>
            <a:r>
              <a:rPr kumimoji="1" lang="en-US" altLang="ja-JP" dirty="0"/>
              <a:t>== 0</a:t>
            </a:r>
            <a:r>
              <a:rPr kumimoji="1" lang="ja-JP" altLang="en-US" dirty="0"/>
              <a:t>のとき最高効率</a:t>
            </a:r>
            <a:endParaRPr kumimoji="1" lang="en-US" altLang="ja-JP" dirty="0"/>
          </a:p>
          <a:p>
            <a:endParaRPr kumimoji="1" lang="en-US" altLang="ja-JP" dirty="0"/>
          </a:p>
          <a:p>
            <a:r>
              <a:rPr kumimoji="1" lang="en-US" altLang="ja-JP" dirty="0" err="1"/>
              <a:t>schur</a:t>
            </a:r>
            <a:r>
              <a:rPr kumimoji="1" lang="ja-JP" altLang="en-US" dirty="0"/>
              <a:t>分解　スレッド変えて最速</a:t>
            </a:r>
            <a:endParaRPr kumimoji="1" lang="en-US" altLang="ja-JP" dirty="0"/>
          </a:p>
          <a:p>
            <a:r>
              <a:rPr kumimoji="1" lang="en-US" altLang="ja-JP" dirty="0"/>
              <a:t>Schur</a:t>
            </a:r>
            <a:r>
              <a:rPr kumimoji="1" lang="ja-JP" altLang="en-US" dirty="0"/>
              <a:t>分解はスレッド並列のほうが性能が出る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3A694EA-D1E3-4F44-9BD7-A4378A4D584B}" type="slidenum">
              <a:rPr kumimoji="1" lang="ja-JP" altLang="en-US" smtClean="0"/>
              <a:t>28</a:t>
            </a:fld>
            <a:endParaRPr kumimoji="1" lang="ja-JP" altLang="en-US"/>
          </a:p>
        </p:txBody>
      </p:sp>
    </p:spTree>
    <p:extLst>
      <p:ext uri="{BB962C8B-B14F-4D97-AF65-F5344CB8AC3E}">
        <p14:creationId xmlns:p14="http://schemas.microsoft.com/office/powerpoint/2010/main" val="286656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3A694EA-D1E3-4F44-9BD7-A4378A4D584B}" type="slidenum">
              <a:rPr kumimoji="1" lang="ja-JP" altLang="en-US" smtClean="0"/>
              <a:t>29</a:t>
            </a:fld>
            <a:endParaRPr kumimoji="1" lang="ja-JP" altLang="en-US"/>
          </a:p>
        </p:txBody>
      </p:sp>
    </p:spTree>
    <p:extLst>
      <p:ext uri="{BB962C8B-B14F-4D97-AF65-F5344CB8AC3E}">
        <p14:creationId xmlns:p14="http://schemas.microsoft.com/office/powerpoint/2010/main" val="38536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条件数が増えるほど，新旧での収束誤差の差が大きくなってくることがよくわかる．</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31</a:t>
            </a:fld>
            <a:endParaRPr kumimoji="1" lang="ja-JP" altLang="en-US"/>
          </a:p>
        </p:txBody>
      </p:sp>
    </p:spTree>
    <p:extLst>
      <p:ext uri="{BB962C8B-B14F-4D97-AF65-F5344CB8AC3E}">
        <p14:creationId xmlns:p14="http://schemas.microsoft.com/office/powerpoint/2010/main" val="20173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条件数が増えるほど，新旧での収束誤差の差が大きくなってくることがよくわかる．</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32</a:t>
            </a:fld>
            <a:endParaRPr kumimoji="1" lang="ja-JP" altLang="en-US"/>
          </a:p>
        </p:txBody>
      </p:sp>
    </p:spTree>
    <p:extLst>
      <p:ext uri="{BB962C8B-B14F-4D97-AF65-F5344CB8AC3E}">
        <p14:creationId xmlns:p14="http://schemas.microsoft.com/office/powerpoint/2010/main" val="2024111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条件数が増えるほど，新旧での収束誤差の差が大きくなってくることがよくわかる．</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33</a:t>
            </a:fld>
            <a:endParaRPr kumimoji="1" lang="ja-JP" altLang="en-US"/>
          </a:p>
        </p:txBody>
      </p:sp>
    </p:spTree>
    <p:extLst>
      <p:ext uri="{BB962C8B-B14F-4D97-AF65-F5344CB8AC3E}">
        <p14:creationId xmlns:p14="http://schemas.microsoft.com/office/powerpoint/2010/main" val="300760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34</a:t>
            </a:fld>
            <a:endParaRPr kumimoji="1" lang="ja-JP" altLang="en-US"/>
          </a:p>
        </p:txBody>
      </p:sp>
    </p:spTree>
    <p:extLst>
      <p:ext uri="{BB962C8B-B14F-4D97-AF65-F5344CB8AC3E}">
        <p14:creationId xmlns:p14="http://schemas.microsoft.com/office/powerpoint/2010/main" val="4244477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a:t>
            </a:r>
            <a:r>
              <a:rPr kumimoji="1" lang="ja-JP" altLang="en-US" dirty="0"/>
              <a:t>公式使うと桁落ちはする</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9</a:t>
            </a:fld>
            <a:endParaRPr kumimoji="1" lang="ja-JP" altLang="en-US"/>
          </a:p>
        </p:txBody>
      </p:sp>
    </p:spTree>
    <p:extLst>
      <p:ext uri="{BB962C8B-B14F-4D97-AF65-F5344CB8AC3E}">
        <p14:creationId xmlns:p14="http://schemas.microsoft.com/office/powerpoint/2010/main" val="62006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12</a:t>
            </a:fld>
            <a:endParaRPr kumimoji="1" lang="ja-JP" altLang="en-US"/>
          </a:p>
        </p:txBody>
      </p:sp>
    </p:spTree>
    <p:extLst>
      <p:ext uri="{BB962C8B-B14F-4D97-AF65-F5344CB8AC3E}">
        <p14:creationId xmlns:p14="http://schemas.microsoft.com/office/powerpoint/2010/main" val="279998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自分の研究とは関係ない</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14</a:t>
            </a:fld>
            <a:endParaRPr kumimoji="1" lang="ja-JP" altLang="en-US"/>
          </a:p>
        </p:txBody>
      </p:sp>
    </p:spTree>
    <p:extLst>
      <p:ext uri="{BB962C8B-B14F-4D97-AF65-F5344CB8AC3E}">
        <p14:creationId xmlns:p14="http://schemas.microsoft.com/office/powerpoint/2010/main" val="23347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自分の研究とは関係ない</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15</a:t>
            </a:fld>
            <a:endParaRPr kumimoji="1" lang="ja-JP" altLang="en-US"/>
          </a:p>
        </p:txBody>
      </p:sp>
    </p:spTree>
    <p:extLst>
      <p:ext uri="{BB962C8B-B14F-4D97-AF65-F5344CB8AC3E}">
        <p14:creationId xmlns:p14="http://schemas.microsoft.com/office/powerpoint/2010/main" val="369993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自分の研究とは関係ない</a:t>
            </a:r>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16</a:t>
            </a:fld>
            <a:endParaRPr kumimoji="1" lang="ja-JP" altLang="en-US"/>
          </a:p>
        </p:txBody>
      </p:sp>
    </p:spTree>
    <p:extLst>
      <p:ext uri="{BB962C8B-B14F-4D97-AF65-F5344CB8AC3E}">
        <p14:creationId xmlns:p14="http://schemas.microsoft.com/office/powerpoint/2010/main" val="70923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20</a:t>
            </a:fld>
            <a:endParaRPr kumimoji="1" lang="ja-JP" altLang="en-US"/>
          </a:p>
        </p:txBody>
      </p:sp>
    </p:spTree>
    <p:extLst>
      <p:ext uri="{BB962C8B-B14F-4D97-AF65-F5344CB8AC3E}">
        <p14:creationId xmlns:p14="http://schemas.microsoft.com/office/powerpoint/2010/main" val="199250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2</a:t>
            </a:r>
            <a:r>
              <a:rPr kumimoji="1" lang="ja-JP" altLang="en-US" dirty="0"/>
              <a:t>つの変換関数の結果を載せる</a:t>
            </a:r>
            <a:r>
              <a:rPr kumimoji="1" lang="en-US" altLang="ja-JP" dirty="0"/>
              <a:t>(</a:t>
            </a:r>
            <a:r>
              <a:rPr kumimoji="1" lang="ja-JP" altLang="en-US" dirty="0"/>
              <a:t>同じ条件数，同じ行列</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21</a:t>
            </a:fld>
            <a:endParaRPr kumimoji="1" lang="ja-JP" altLang="en-US"/>
          </a:p>
        </p:txBody>
      </p:sp>
    </p:spTree>
    <p:extLst>
      <p:ext uri="{BB962C8B-B14F-4D97-AF65-F5344CB8AC3E}">
        <p14:creationId xmlns:p14="http://schemas.microsoft.com/office/powerpoint/2010/main" val="391593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BB1E7F-ECF2-4CFB-9A37-51A26052185A}" type="slidenum">
              <a:rPr kumimoji="1" lang="ja-JP" altLang="en-US" smtClean="0"/>
              <a:t>22</a:t>
            </a:fld>
            <a:endParaRPr kumimoji="1" lang="ja-JP" altLang="en-US"/>
          </a:p>
        </p:txBody>
      </p:sp>
    </p:spTree>
    <p:extLst>
      <p:ext uri="{BB962C8B-B14F-4D97-AF65-F5344CB8AC3E}">
        <p14:creationId xmlns:p14="http://schemas.microsoft.com/office/powerpoint/2010/main" val="96094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700B0-130B-B5A8-012B-534ED0B1FF42}"/>
              </a:ext>
            </a:extLst>
          </p:cNvPr>
          <p:cNvSpPr>
            <a:spLocks noGrp="1"/>
          </p:cNvSpPr>
          <p:nvPr>
            <p:ph type="ctrTitle"/>
          </p:nvPr>
        </p:nvSpPr>
        <p:spPr>
          <a:xfrm>
            <a:off x="1524000" y="1222310"/>
            <a:ext cx="9144000" cy="2248258"/>
          </a:xfrm>
          <a:noFill/>
          <a:ln>
            <a:noFill/>
          </a:ln>
        </p:spPr>
        <p:txBody>
          <a:bodyPr anchor="b">
            <a:normAutofit/>
          </a:bodyPr>
          <a:lstStyle>
            <a:lvl1pPr algn="ctr">
              <a:defRPr sz="4800">
                <a:solidFill>
                  <a:schemeClr val="tx1">
                    <a:lumMod val="75000"/>
                    <a:lumOff val="25000"/>
                  </a:schemeClr>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81C9221D-990F-4FDC-90A3-8BE910D8CFC2}"/>
              </a:ext>
            </a:extLst>
          </p:cNvPr>
          <p:cNvSpPr>
            <a:spLocks noGrp="1"/>
          </p:cNvSpPr>
          <p:nvPr>
            <p:ph type="subTitle" idx="1"/>
          </p:nvPr>
        </p:nvSpPr>
        <p:spPr>
          <a:xfrm>
            <a:off x="1524000" y="4637310"/>
            <a:ext cx="9144000" cy="1469575"/>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4" name="日付プレースホルダー 3">
            <a:extLst>
              <a:ext uri="{FF2B5EF4-FFF2-40B4-BE49-F238E27FC236}">
                <a16:creationId xmlns:a16="http://schemas.microsoft.com/office/drawing/2014/main" id="{7C7EA42E-D6EA-29C1-B46B-DEFFA4EF918E}"/>
              </a:ext>
            </a:extLst>
          </p:cNvPr>
          <p:cNvSpPr>
            <a:spLocks noGrp="1"/>
          </p:cNvSpPr>
          <p:nvPr>
            <p:ph type="dt" sz="half" idx="10"/>
          </p:nvPr>
        </p:nvSpPr>
        <p:spPr/>
        <p:txBody>
          <a:bodyPr/>
          <a:lstStyle/>
          <a:p>
            <a:fld id="{F5B0B1CF-CB57-4BB9-9863-C7CF10B0C3F2}"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5CD2D76B-053E-BB26-6B45-C4CA4C97AF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DE957C-6D03-A7AB-FCB5-0214DD52C699}"/>
              </a:ext>
            </a:extLst>
          </p:cNvPr>
          <p:cNvSpPr>
            <a:spLocks noGrp="1"/>
          </p:cNvSpPr>
          <p:nvPr>
            <p:ph type="sldNum" sz="quarter" idx="12"/>
          </p:nvPr>
        </p:nvSpPr>
        <p:spPr/>
        <p:txBody>
          <a:bodyPr/>
          <a:lstStyle>
            <a:lvl1pPr>
              <a:defRPr sz="2000"/>
            </a:lvl1pPr>
          </a:lstStyle>
          <a:p>
            <a:fld id="{E7B9D07F-0856-42EB-AEF8-D576AE95FF9E}" type="slidenum">
              <a:rPr lang="ja-JP" altLang="en-US" smtClean="0"/>
              <a:pPr/>
              <a:t>‹#›</a:t>
            </a:fld>
            <a:endParaRPr lang="ja-JP" altLang="en-US" dirty="0"/>
          </a:p>
        </p:txBody>
      </p:sp>
      <p:sp>
        <p:nvSpPr>
          <p:cNvPr id="7" name="正方形/長方形 6">
            <a:extLst>
              <a:ext uri="{FF2B5EF4-FFF2-40B4-BE49-F238E27FC236}">
                <a16:creationId xmlns:a16="http://schemas.microsoft.com/office/drawing/2014/main" id="{85C1E2DD-AD2E-7249-8299-27B3AC003BE9}"/>
              </a:ext>
            </a:extLst>
          </p:cNvPr>
          <p:cNvSpPr/>
          <p:nvPr/>
        </p:nvSpPr>
        <p:spPr>
          <a:xfrm>
            <a:off x="0" y="1175657"/>
            <a:ext cx="12192000" cy="9330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053DEEE-C7B2-D36A-537C-7FF061447C67}"/>
              </a:ext>
            </a:extLst>
          </p:cNvPr>
          <p:cNvSpPr/>
          <p:nvPr/>
        </p:nvSpPr>
        <p:spPr>
          <a:xfrm>
            <a:off x="0" y="3470568"/>
            <a:ext cx="12192000" cy="9330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04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36625-D9B4-F50F-EFA0-FE992043A0D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DF2F83C-394B-9B31-55EB-1DFC29D3E4B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E53938-53E3-7DE6-D415-F5B45E002EB2}"/>
              </a:ext>
            </a:extLst>
          </p:cNvPr>
          <p:cNvSpPr>
            <a:spLocks noGrp="1"/>
          </p:cNvSpPr>
          <p:nvPr>
            <p:ph type="dt" sz="half" idx="10"/>
          </p:nvPr>
        </p:nvSpPr>
        <p:spPr/>
        <p:txBody>
          <a:bodyPr/>
          <a:lstStyle/>
          <a:p>
            <a:fld id="{50E35F2B-9D02-49C9-BF34-D3ABC940F5E9}"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70A5D399-88BB-0665-4DED-19A7D0CF7F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F20548-AB1D-6007-0AA3-D328C30353B5}"/>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214702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9F71A5B-F599-6F2D-A016-860C46821F2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8C1521-0E49-3EE4-F8B4-77641349081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14424E-090D-A385-67EF-CC41D5F9ACF1}"/>
              </a:ext>
            </a:extLst>
          </p:cNvPr>
          <p:cNvSpPr>
            <a:spLocks noGrp="1"/>
          </p:cNvSpPr>
          <p:nvPr>
            <p:ph type="dt" sz="half" idx="10"/>
          </p:nvPr>
        </p:nvSpPr>
        <p:spPr/>
        <p:txBody>
          <a:bodyPr/>
          <a:lstStyle/>
          <a:p>
            <a:fld id="{AD5BE58B-A95A-442C-91B3-C358E59A1246}"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61E38C6F-9CD6-17E4-8CC2-171DB34FB42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75723E-51EE-DE7E-0EE2-A48EF02F9528}"/>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3152583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CDA09E-E93E-C07C-3C48-60D82C2194D2}"/>
              </a:ext>
            </a:extLst>
          </p:cNvPr>
          <p:cNvSpPr>
            <a:spLocks noGrp="1"/>
          </p:cNvSpPr>
          <p:nvPr>
            <p:ph type="ctrTitle"/>
          </p:nvPr>
        </p:nvSpPr>
        <p:spPr>
          <a:xfrm>
            <a:off x="0" y="0"/>
            <a:ext cx="12192000" cy="5075852"/>
          </a:xfrm>
          <a:solidFill>
            <a:schemeClr val="accent1">
              <a:lumMod val="75000"/>
            </a:schemeClr>
          </a:solidFill>
        </p:spPr>
        <p:txBody>
          <a:bodyPr anchor="b"/>
          <a:lstStyle>
            <a:lvl1pPr algn="ctr">
              <a:defRPr sz="6000">
                <a:solidFill>
                  <a:schemeClr val="bg1"/>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4847B60E-4CDA-8A2B-996A-E35EC5FF97EC}"/>
              </a:ext>
            </a:extLst>
          </p:cNvPr>
          <p:cNvSpPr>
            <a:spLocks noGrp="1"/>
          </p:cNvSpPr>
          <p:nvPr>
            <p:ph type="subTitle" idx="1"/>
          </p:nvPr>
        </p:nvSpPr>
        <p:spPr>
          <a:xfrm>
            <a:off x="0" y="5075853"/>
            <a:ext cx="12192000" cy="128049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4" name="日付プレースホルダー 3">
            <a:extLst>
              <a:ext uri="{FF2B5EF4-FFF2-40B4-BE49-F238E27FC236}">
                <a16:creationId xmlns:a16="http://schemas.microsoft.com/office/drawing/2014/main" id="{C31EC865-9DA9-B2CD-C583-8F65DBD883A1}"/>
              </a:ext>
            </a:extLst>
          </p:cNvPr>
          <p:cNvSpPr>
            <a:spLocks noGrp="1"/>
          </p:cNvSpPr>
          <p:nvPr>
            <p:ph type="dt" sz="half" idx="10"/>
          </p:nvPr>
        </p:nvSpPr>
        <p:spPr>
          <a:xfrm>
            <a:off x="0" y="6356349"/>
            <a:ext cx="3581400" cy="501651"/>
          </a:xfrm>
        </p:spPr>
        <p:txBody>
          <a:bodyPr/>
          <a:lstStyle/>
          <a:p>
            <a:fld id="{08DA00E0-1D64-4D08-A1EA-D86C1D8FBA4A}" type="datetime1">
              <a:rPr kumimoji="1" lang="ja-JP" altLang="en-US" smtClean="0"/>
              <a:t>2023/4/26</a:t>
            </a:fld>
            <a:endParaRPr kumimoji="1" lang="ja-JP" altLang="en-US" dirty="0"/>
          </a:p>
        </p:txBody>
      </p:sp>
      <p:sp>
        <p:nvSpPr>
          <p:cNvPr id="5" name="フッター プレースホルダー 4">
            <a:extLst>
              <a:ext uri="{FF2B5EF4-FFF2-40B4-BE49-F238E27FC236}">
                <a16:creationId xmlns:a16="http://schemas.microsoft.com/office/drawing/2014/main" id="{D393DC98-338F-6A90-B177-3095CB39E04C}"/>
              </a:ext>
            </a:extLst>
          </p:cNvPr>
          <p:cNvSpPr>
            <a:spLocks noGrp="1"/>
          </p:cNvSpPr>
          <p:nvPr>
            <p:ph type="ftr" sz="quarter" idx="11"/>
          </p:nvPr>
        </p:nvSpPr>
        <p:spPr>
          <a:xfrm>
            <a:off x="4038600" y="6356350"/>
            <a:ext cx="4114800" cy="501650"/>
          </a:xfrm>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8BD4A364-6095-D604-C376-0D9F67762124}"/>
              </a:ext>
            </a:extLst>
          </p:cNvPr>
          <p:cNvSpPr>
            <a:spLocks noGrp="1"/>
          </p:cNvSpPr>
          <p:nvPr>
            <p:ph type="sldNum" sz="quarter" idx="12"/>
          </p:nvPr>
        </p:nvSpPr>
        <p:spPr>
          <a:xfrm>
            <a:off x="8610600" y="6356350"/>
            <a:ext cx="3581400" cy="501650"/>
          </a:xfrm>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1605305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493E0-CA0A-E3F7-FF67-35FB01C9CC4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F888CD-247A-3794-4D8C-FD6ADDD7440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7DD15B-BF0B-5C81-2805-2E2F54032CF4}"/>
              </a:ext>
            </a:extLst>
          </p:cNvPr>
          <p:cNvSpPr>
            <a:spLocks noGrp="1"/>
          </p:cNvSpPr>
          <p:nvPr>
            <p:ph type="dt" sz="half" idx="10"/>
          </p:nvPr>
        </p:nvSpPr>
        <p:spPr/>
        <p:txBody>
          <a:bodyPr/>
          <a:lstStyle/>
          <a:p>
            <a:fld id="{59C16FCF-D9A5-40B1-B154-2F23B487BCA6}"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8D334A32-42EB-D8A9-C801-74C43188D7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F24A3A-D572-21B2-1612-365BCD566C82}"/>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4109772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C105A-2D8E-B25B-123B-36AF033009A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BBAA3C-55C6-B13E-C9F2-9BC6E87CE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213C059-ADB7-D338-D7E6-EF7FB42B97B1}"/>
              </a:ext>
            </a:extLst>
          </p:cNvPr>
          <p:cNvSpPr>
            <a:spLocks noGrp="1"/>
          </p:cNvSpPr>
          <p:nvPr>
            <p:ph type="dt" sz="half" idx="10"/>
          </p:nvPr>
        </p:nvSpPr>
        <p:spPr/>
        <p:txBody>
          <a:bodyPr/>
          <a:lstStyle/>
          <a:p>
            <a:fld id="{C19A6B66-779A-448A-A589-76D9207222A6}"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9EDE3FBE-C4D8-0635-6A1C-D9C8536B6F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6C66C3-F67E-13E7-9F1C-26F0A350C352}"/>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1099625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586141-B21C-83EB-F843-CBE8C696A0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B5E86C-364D-6DFA-85EA-1649C09F48D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3BAE642-128F-5167-22B8-E847FCCAF6F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D0CC985-CD16-A08E-46E0-C659473A1879}"/>
              </a:ext>
            </a:extLst>
          </p:cNvPr>
          <p:cNvSpPr>
            <a:spLocks noGrp="1"/>
          </p:cNvSpPr>
          <p:nvPr>
            <p:ph type="dt" sz="half" idx="10"/>
          </p:nvPr>
        </p:nvSpPr>
        <p:spPr/>
        <p:txBody>
          <a:bodyPr/>
          <a:lstStyle/>
          <a:p>
            <a:fld id="{ACAD9F0E-B10E-4F33-AF68-5219E3D1182E}"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9FADD5F9-9842-9AA7-3084-A8022F81E12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BA028C-9E66-2198-7814-5F9BF8E2D061}"/>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279106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78F7A2-AD33-3B2D-DFB2-C579706F14E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54D62A-7627-72AD-021E-846FFFD21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8CC6D65-2D0C-075E-5939-BABF4347710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C74D446-0846-A522-23A3-FC61AA731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038B14-88A3-23D3-D084-CF4963EB3F5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74E5500-5D19-362B-8F73-27E774CDF33D}"/>
              </a:ext>
            </a:extLst>
          </p:cNvPr>
          <p:cNvSpPr>
            <a:spLocks noGrp="1"/>
          </p:cNvSpPr>
          <p:nvPr>
            <p:ph type="dt" sz="half" idx="10"/>
          </p:nvPr>
        </p:nvSpPr>
        <p:spPr/>
        <p:txBody>
          <a:bodyPr/>
          <a:lstStyle/>
          <a:p>
            <a:fld id="{1D9484D2-74F9-44B4-82BB-0BDEE3063CD1}" type="datetime1">
              <a:rPr kumimoji="1" lang="ja-JP" altLang="en-US" smtClean="0"/>
              <a:t>2023/4/26</a:t>
            </a:fld>
            <a:endParaRPr kumimoji="1" lang="ja-JP" altLang="en-US"/>
          </a:p>
        </p:txBody>
      </p:sp>
      <p:sp>
        <p:nvSpPr>
          <p:cNvPr id="8" name="フッター プレースホルダー 7">
            <a:extLst>
              <a:ext uri="{FF2B5EF4-FFF2-40B4-BE49-F238E27FC236}">
                <a16:creationId xmlns:a16="http://schemas.microsoft.com/office/drawing/2014/main" id="{27259BF2-F611-3D59-D81A-D604651D9F4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EC91679-059A-A56D-B7F0-83649E14DD0A}"/>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3211318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E56D8-A578-E322-091D-08DFF69C188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737B280-E51A-03F2-E0FE-CF5BEE078524}"/>
              </a:ext>
            </a:extLst>
          </p:cNvPr>
          <p:cNvSpPr>
            <a:spLocks noGrp="1"/>
          </p:cNvSpPr>
          <p:nvPr>
            <p:ph type="dt" sz="half" idx="10"/>
          </p:nvPr>
        </p:nvSpPr>
        <p:spPr/>
        <p:txBody>
          <a:bodyPr/>
          <a:lstStyle/>
          <a:p>
            <a:fld id="{A3A60D52-115E-4B33-AE50-ACF585701CA6}" type="datetime1">
              <a:rPr kumimoji="1" lang="ja-JP" altLang="en-US" smtClean="0"/>
              <a:t>2023/4/26</a:t>
            </a:fld>
            <a:endParaRPr kumimoji="1" lang="ja-JP" altLang="en-US"/>
          </a:p>
        </p:txBody>
      </p:sp>
      <p:sp>
        <p:nvSpPr>
          <p:cNvPr id="4" name="フッター プレースホルダー 3">
            <a:extLst>
              <a:ext uri="{FF2B5EF4-FFF2-40B4-BE49-F238E27FC236}">
                <a16:creationId xmlns:a16="http://schemas.microsoft.com/office/drawing/2014/main" id="{C0941732-C5BB-1550-78A9-EA0CD637E24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51FE52C-48DE-329C-9F72-6973D1316954}"/>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3075861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8D10F49-9B4A-AD5E-B152-2E64C0E0ED1F}"/>
              </a:ext>
            </a:extLst>
          </p:cNvPr>
          <p:cNvSpPr>
            <a:spLocks noGrp="1"/>
          </p:cNvSpPr>
          <p:nvPr>
            <p:ph type="dt" sz="half" idx="10"/>
          </p:nvPr>
        </p:nvSpPr>
        <p:spPr/>
        <p:txBody>
          <a:bodyPr/>
          <a:lstStyle/>
          <a:p>
            <a:fld id="{9BDE2592-16D3-4DA2-B4E1-4E34BC31C15F}" type="datetime1">
              <a:rPr kumimoji="1" lang="ja-JP" altLang="en-US" smtClean="0"/>
              <a:t>2023/4/26</a:t>
            </a:fld>
            <a:endParaRPr kumimoji="1" lang="ja-JP" altLang="en-US"/>
          </a:p>
        </p:txBody>
      </p:sp>
      <p:sp>
        <p:nvSpPr>
          <p:cNvPr id="3" name="フッター プレースホルダー 2">
            <a:extLst>
              <a:ext uri="{FF2B5EF4-FFF2-40B4-BE49-F238E27FC236}">
                <a16:creationId xmlns:a16="http://schemas.microsoft.com/office/drawing/2014/main" id="{AE2BB58F-00F6-1883-4B49-AD666687112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8C5AA4F-CE2A-033F-A6CB-4F88FFDC0452}"/>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1187876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3CC861-671A-F063-9289-BE829E8248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B78EEF-B049-B98A-0554-E16C3FFD5B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B18FC5-7CAD-8316-C159-9B899D378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0629B24-40F7-6CFD-AB17-0C57D84B5595}"/>
              </a:ext>
            </a:extLst>
          </p:cNvPr>
          <p:cNvSpPr>
            <a:spLocks noGrp="1"/>
          </p:cNvSpPr>
          <p:nvPr>
            <p:ph type="dt" sz="half" idx="10"/>
          </p:nvPr>
        </p:nvSpPr>
        <p:spPr/>
        <p:txBody>
          <a:bodyPr/>
          <a:lstStyle/>
          <a:p>
            <a:fld id="{13FE3D7A-A4D7-41F7-9C1A-DE3555257A28}"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E9E6F01-CC6B-9B95-1205-EAC919C4C4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2EC354-9CBF-34B1-31A9-7E6EB86AA59B}"/>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32018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79EC1B-FFD1-A646-AB9C-0BF804A72AB6}"/>
              </a:ext>
            </a:extLst>
          </p:cNvPr>
          <p:cNvSpPr>
            <a:spLocks noGrp="1"/>
          </p:cNvSpPr>
          <p:nvPr>
            <p:ph type="title"/>
          </p:nvPr>
        </p:nvSpPr>
        <p:spPr>
          <a:xfrm>
            <a:off x="400832" y="182244"/>
            <a:ext cx="11611628" cy="541139"/>
          </a:xfrm>
        </p:spPr>
        <p:txBody>
          <a:bodyPr>
            <a:noAutofit/>
          </a:bodyPr>
          <a:lstStyle>
            <a:lvl1pPr>
              <a:defRPr sz="2400" b="0">
                <a:latin typeface="+mn-ea"/>
                <a:ea typeface="+mn-ea"/>
              </a:defRPr>
            </a:lvl1p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7D5F916-C5A7-8BFB-69E6-61E312151729}"/>
              </a:ext>
            </a:extLst>
          </p:cNvPr>
          <p:cNvSpPr>
            <a:spLocks noGrp="1"/>
          </p:cNvSpPr>
          <p:nvPr>
            <p:ph idx="1"/>
          </p:nvPr>
        </p:nvSpPr>
        <p:spPr>
          <a:xfrm>
            <a:off x="263047" y="1702439"/>
            <a:ext cx="11611627" cy="4653911"/>
          </a:xfrm>
        </p:spPr>
        <p:txBody>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正方形/長方形 6">
            <a:extLst>
              <a:ext uri="{FF2B5EF4-FFF2-40B4-BE49-F238E27FC236}">
                <a16:creationId xmlns:a16="http://schemas.microsoft.com/office/drawing/2014/main" id="{02794C6C-7D96-AEF8-D815-0C5047D9A73E}"/>
              </a:ext>
            </a:extLst>
          </p:cNvPr>
          <p:cNvSpPr/>
          <p:nvPr/>
        </p:nvSpPr>
        <p:spPr>
          <a:xfrm>
            <a:off x="179541" y="723383"/>
            <a:ext cx="12012460" cy="457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12">
            <a:extLst>
              <a:ext uri="{FF2B5EF4-FFF2-40B4-BE49-F238E27FC236}">
                <a16:creationId xmlns:a16="http://schemas.microsoft.com/office/drawing/2014/main" id="{3DD7A2B2-7308-F102-F5E4-823CF87D5A2D}"/>
              </a:ext>
            </a:extLst>
          </p:cNvPr>
          <p:cNvSpPr>
            <a:spLocks noGrp="1"/>
          </p:cNvSpPr>
          <p:nvPr>
            <p:ph sz="quarter" idx="13"/>
          </p:nvPr>
        </p:nvSpPr>
        <p:spPr>
          <a:xfrm>
            <a:off x="263046" y="919120"/>
            <a:ext cx="11611627" cy="737599"/>
          </a:xfrm>
        </p:spPr>
        <p:txBody>
          <a:bodyPr>
            <a:noAutofit/>
          </a:bodyPr>
          <a:lstStyle>
            <a:lvl1pPr marL="0" indent="0">
              <a:buNone/>
              <a:defRPr sz="4400">
                <a:solidFill>
                  <a:schemeClr val="tx1">
                    <a:lumMod val="75000"/>
                    <a:lumOff val="25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マスター テキストの書式設定</a:t>
            </a:r>
          </a:p>
        </p:txBody>
      </p:sp>
      <p:sp>
        <p:nvSpPr>
          <p:cNvPr id="14" name="日付プレースホルダー 13">
            <a:extLst>
              <a:ext uri="{FF2B5EF4-FFF2-40B4-BE49-F238E27FC236}">
                <a16:creationId xmlns:a16="http://schemas.microsoft.com/office/drawing/2014/main" id="{F7E9A78F-68E7-8568-566E-C1AF4979D204}"/>
              </a:ext>
            </a:extLst>
          </p:cNvPr>
          <p:cNvSpPr>
            <a:spLocks noGrp="1"/>
          </p:cNvSpPr>
          <p:nvPr>
            <p:ph type="dt" sz="half" idx="14"/>
          </p:nvPr>
        </p:nvSpPr>
        <p:spPr/>
        <p:txBody>
          <a:bodyPr/>
          <a:lstStyle/>
          <a:p>
            <a:fld id="{E6D0FE3F-E30B-41D7-8F2B-C1BF6F7B15F7}" type="datetime1">
              <a:rPr kumimoji="1" lang="ja-JP" altLang="en-US" smtClean="0"/>
              <a:t>2023/4/26</a:t>
            </a:fld>
            <a:endParaRPr kumimoji="1" lang="ja-JP" altLang="en-US"/>
          </a:p>
        </p:txBody>
      </p:sp>
      <p:sp>
        <p:nvSpPr>
          <p:cNvPr id="15" name="フッター プレースホルダー 14">
            <a:extLst>
              <a:ext uri="{FF2B5EF4-FFF2-40B4-BE49-F238E27FC236}">
                <a16:creationId xmlns:a16="http://schemas.microsoft.com/office/drawing/2014/main" id="{06F75AF3-06E2-96F6-A633-00F28FCC9BA5}"/>
              </a:ext>
            </a:extLst>
          </p:cNvPr>
          <p:cNvSpPr>
            <a:spLocks noGrp="1"/>
          </p:cNvSpPr>
          <p:nvPr>
            <p:ph type="ftr" sz="quarter" idx="15"/>
          </p:nvPr>
        </p:nvSpPr>
        <p:spPr/>
        <p:txBody>
          <a:bodyPr/>
          <a:lstStyle/>
          <a:p>
            <a:endParaRPr kumimoji="1" lang="ja-JP" altLang="en-US"/>
          </a:p>
        </p:txBody>
      </p:sp>
      <p:sp>
        <p:nvSpPr>
          <p:cNvPr id="16" name="スライド番号プレースホルダー 15">
            <a:extLst>
              <a:ext uri="{FF2B5EF4-FFF2-40B4-BE49-F238E27FC236}">
                <a16:creationId xmlns:a16="http://schemas.microsoft.com/office/drawing/2014/main" id="{B1672E39-B8E7-BF36-7CE8-116A0753F78A}"/>
              </a:ext>
            </a:extLst>
          </p:cNvPr>
          <p:cNvSpPr>
            <a:spLocks noGrp="1"/>
          </p:cNvSpPr>
          <p:nvPr>
            <p:ph type="sldNum" sz="quarter" idx="16"/>
          </p:nvPr>
        </p:nvSpPr>
        <p:spPr/>
        <p:txBody>
          <a:bodyPr/>
          <a:lstStyle>
            <a:lvl1pPr>
              <a:defRPr sz="2000"/>
            </a:lvl1pPr>
          </a:lstStyle>
          <a:p>
            <a:fld id="{E7B9D07F-0856-42EB-AEF8-D576AE95FF9E}" type="slidenum">
              <a:rPr lang="ja-JP" altLang="en-US" smtClean="0"/>
              <a:pPr/>
              <a:t>‹#›</a:t>
            </a:fld>
            <a:endParaRPr lang="ja-JP" altLang="en-US" dirty="0"/>
          </a:p>
        </p:txBody>
      </p:sp>
    </p:spTree>
    <p:extLst>
      <p:ext uri="{BB962C8B-B14F-4D97-AF65-F5344CB8AC3E}">
        <p14:creationId xmlns:p14="http://schemas.microsoft.com/office/powerpoint/2010/main" val="3460874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8BE23-D0E9-0C87-D890-DC7B2857839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6AD0D34-91F4-8F5D-5EFD-0B9A5FF1FF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19DBD60B-5463-D45E-800F-78828A1B6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94EEC5-BF8E-805A-6C43-02F4868F593D}"/>
              </a:ext>
            </a:extLst>
          </p:cNvPr>
          <p:cNvSpPr>
            <a:spLocks noGrp="1"/>
          </p:cNvSpPr>
          <p:nvPr>
            <p:ph type="dt" sz="half" idx="10"/>
          </p:nvPr>
        </p:nvSpPr>
        <p:spPr/>
        <p:txBody>
          <a:bodyPr/>
          <a:lstStyle/>
          <a:p>
            <a:fld id="{D48D9789-8A24-4222-B4A0-97AA3EE56EB8}"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780CBE53-FB6A-B5F2-427B-0E2B4BC9A8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6EE2A9E-7BD0-4830-9CA2-FF0B5CE23CBA}"/>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4086716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CD1F2-D3C5-1851-C786-6F3645E470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09EC2A-24B2-D7B6-B463-B29AF048B98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2B18C2-7AE4-21BF-65A0-EEF0B8A59440}"/>
              </a:ext>
            </a:extLst>
          </p:cNvPr>
          <p:cNvSpPr>
            <a:spLocks noGrp="1"/>
          </p:cNvSpPr>
          <p:nvPr>
            <p:ph type="dt" sz="half" idx="10"/>
          </p:nvPr>
        </p:nvSpPr>
        <p:spPr/>
        <p:txBody>
          <a:bodyPr/>
          <a:lstStyle/>
          <a:p>
            <a:fld id="{A0C6884A-AEF5-4B18-A94D-E5850638BD37}"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6BB701A1-545B-11E2-D3D5-0362965D27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A7318-0552-53AF-899E-4EAE0DA6FDDB}"/>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2967620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824483-FA3D-6BAD-DD21-C350D967C12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69A99D-508B-F74B-869A-EBF0D3BD12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E43401-C53F-6AE0-DB87-147BC618CBFD}"/>
              </a:ext>
            </a:extLst>
          </p:cNvPr>
          <p:cNvSpPr>
            <a:spLocks noGrp="1"/>
          </p:cNvSpPr>
          <p:nvPr>
            <p:ph type="dt" sz="half" idx="10"/>
          </p:nvPr>
        </p:nvSpPr>
        <p:spPr/>
        <p:txBody>
          <a:bodyPr/>
          <a:lstStyle/>
          <a:p>
            <a:fld id="{F80CC652-DC7D-4ED2-B013-E6E773E45D03}"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ABE66A63-D9B7-E937-D7E4-0A685C515F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996BF8-3577-1702-D28A-9EA29AA6064A}"/>
              </a:ext>
            </a:extLst>
          </p:cNvPr>
          <p:cNvSpPr>
            <a:spLocks noGrp="1"/>
          </p:cNvSpPr>
          <p:nvPr>
            <p:ph type="sldNum" sz="quarter" idx="12"/>
          </p:nvPr>
        </p:nvSpPr>
        <p:spPr/>
        <p:txBody>
          <a:body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326271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EE4AA-6F3A-BB76-19BD-2F0F9E968FC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014497-057D-CA7A-8EAE-551237A50E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3682A3B-F9D0-E8D2-3D5A-84D51C8BD94C}"/>
              </a:ext>
            </a:extLst>
          </p:cNvPr>
          <p:cNvSpPr>
            <a:spLocks noGrp="1"/>
          </p:cNvSpPr>
          <p:nvPr>
            <p:ph type="dt" sz="half" idx="10"/>
          </p:nvPr>
        </p:nvSpPr>
        <p:spPr/>
        <p:txBody>
          <a:bodyPr/>
          <a:lstStyle/>
          <a:p>
            <a:fld id="{FEDB25E6-8475-45BC-A083-8396DC068E8E}"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DC276E60-7234-FF03-5E81-FE3FFF38E3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A8C4C-0843-7E5D-981D-28E98DE0C847}"/>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285222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E34DA-54F6-9BAF-3CA5-5EAF9469BC92}"/>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A9DCF087-8AF2-4CC7-F892-584EEBE1B7E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19ABBFA-12DB-46B2-EE18-83739903E29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E64834D-8437-8288-63E0-00CD6DAE4564}"/>
              </a:ext>
            </a:extLst>
          </p:cNvPr>
          <p:cNvSpPr>
            <a:spLocks noGrp="1"/>
          </p:cNvSpPr>
          <p:nvPr>
            <p:ph type="dt" sz="half" idx="10"/>
          </p:nvPr>
        </p:nvSpPr>
        <p:spPr/>
        <p:txBody>
          <a:bodyPr/>
          <a:lstStyle/>
          <a:p>
            <a:fld id="{3E5293E7-9638-45BD-B060-B87D30BC1B58}"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ADD62D71-ACCE-0651-08D6-2F2892A535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CA0942-2A3A-0406-85B3-43B53DA029FC}"/>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332379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F7F171-8581-F9AE-C00C-597866C6BE5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CDC3AB-2630-58ED-0F18-CF04DEEAE5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618E60B-6563-1F68-C156-4C4748B17EA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B7C8E75-DA2B-F1A5-76ED-D5ECC9A3DF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38D1EA5-BBB8-7CEC-FAA0-839BA31CF09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D9E317D-C106-DB36-3154-40033A0FA664}"/>
              </a:ext>
            </a:extLst>
          </p:cNvPr>
          <p:cNvSpPr>
            <a:spLocks noGrp="1"/>
          </p:cNvSpPr>
          <p:nvPr>
            <p:ph type="dt" sz="half" idx="10"/>
          </p:nvPr>
        </p:nvSpPr>
        <p:spPr/>
        <p:txBody>
          <a:bodyPr/>
          <a:lstStyle/>
          <a:p>
            <a:fld id="{A6BA0E96-C230-4B6A-81AD-17B9981C60A1}" type="datetime1">
              <a:rPr kumimoji="1" lang="ja-JP" altLang="en-US" smtClean="0"/>
              <a:t>2023/4/26</a:t>
            </a:fld>
            <a:endParaRPr kumimoji="1" lang="ja-JP" altLang="en-US"/>
          </a:p>
        </p:txBody>
      </p:sp>
      <p:sp>
        <p:nvSpPr>
          <p:cNvPr id="8" name="フッター プレースホルダー 7">
            <a:extLst>
              <a:ext uri="{FF2B5EF4-FFF2-40B4-BE49-F238E27FC236}">
                <a16:creationId xmlns:a16="http://schemas.microsoft.com/office/drawing/2014/main" id="{F59F36EA-64B8-65C4-16EC-BFD531329D6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290A9B1-CA5F-28A1-DA8A-9EFE51471F3E}"/>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2551953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E6466D-4972-B434-243D-26F9867E63A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0F0224D-50D5-CFCC-EA6C-C99B1287DE58}"/>
              </a:ext>
            </a:extLst>
          </p:cNvPr>
          <p:cNvSpPr>
            <a:spLocks noGrp="1"/>
          </p:cNvSpPr>
          <p:nvPr>
            <p:ph type="dt" sz="half" idx="10"/>
          </p:nvPr>
        </p:nvSpPr>
        <p:spPr/>
        <p:txBody>
          <a:bodyPr/>
          <a:lstStyle/>
          <a:p>
            <a:fld id="{BC1676A0-E256-48BB-B675-170DA8822D27}" type="datetime1">
              <a:rPr kumimoji="1" lang="ja-JP" altLang="en-US" smtClean="0"/>
              <a:t>2023/4/26</a:t>
            </a:fld>
            <a:endParaRPr kumimoji="1" lang="ja-JP" altLang="en-US"/>
          </a:p>
        </p:txBody>
      </p:sp>
      <p:sp>
        <p:nvSpPr>
          <p:cNvPr id="4" name="フッター プレースホルダー 3">
            <a:extLst>
              <a:ext uri="{FF2B5EF4-FFF2-40B4-BE49-F238E27FC236}">
                <a16:creationId xmlns:a16="http://schemas.microsoft.com/office/drawing/2014/main" id="{35AFBD97-BB49-6025-A625-89DB1716C9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051489D-0408-1DA9-469C-DE14408A642A}"/>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1801328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9F285EB-199C-06E6-69B5-853889E276AE}"/>
              </a:ext>
            </a:extLst>
          </p:cNvPr>
          <p:cNvSpPr>
            <a:spLocks noGrp="1"/>
          </p:cNvSpPr>
          <p:nvPr>
            <p:ph type="dt" sz="half" idx="10"/>
          </p:nvPr>
        </p:nvSpPr>
        <p:spPr/>
        <p:txBody>
          <a:bodyPr/>
          <a:lstStyle/>
          <a:p>
            <a:fld id="{8E3B68A8-8C3A-4858-9127-580AB7772EC9}" type="datetime1">
              <a:rPr kumimoji="1" lang="ja-JP" altLang="en-US" smtClean="0"/>
              <a:t>2023/4/26</a:t>
            </a:fld>
            <a:endParaRPr kumimoji="1" lang="ja-JP" altLang="en-US"/>
          </a:p>
        </p:txBody>
      </p:sp>
      <p:sp>
        <p:nvSpPr>
          <p:cNvPr id="3" name="フッター プレースホルダー 2">
            <a:extLst>
              <a:ext uri="{FF2B5EF4-FFF2-40B4-BE49-F238E27FC236}">
                <a16:creationId xmlns:a16="http://schemas.microsoft.com/office/drawing/2014/main" id="{63242303-1195-E1B7-F1BA-56EF7962DB1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EF7B7AC-87E8-AC98-AB12-E53DF769E6FC}"/>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237253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2EA8A-08BE-2005-777E-AF6AC397106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29524B9-825C-61FD-3F0D-69B9189F5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D4442E9-9EEC-AB84-BED1-D393A1171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1D7CD9C-9768-DA4A-DE99-88AF82B97EB4}"/>
              </a:ext>
            </a:extLst>
          </p:cNvPr>
          <p:cNvSpPr>
            <a:spLocks noGrp="1"/>
          </p:cNvSpPr>
          <p:nvPr>
            <p:ph type="dt" sz="half" idx="10"/>
          </p:nvPr>
        </p:nvSpPr>
        <p:spPr/>
        <p:txBody>
          <a:bodyPr/>
          <a:lstStyle/>
          <a:p>
            <a:fld id="{34024252-E740-4567-8489-7EAA6D658557}"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785CC97A-4D5A-17E6-A4E5-77F15F7C17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C63C4C-3C9C-F65A-B003-F65B3BED9706}"/>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117637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202FD-9424-8E28-212C-C98FEC434DB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68F44E-1225-8526-1E81-CA143E03C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C4893633-238D-27F1-C3BC-2CB662C46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9537F9-866D-AB36-82E0-10746B0DEAD8}"/>
              </a:ext>
            </a:extLst>
          </p:cNvPr>
          <p:cNvSpPr>
            <a:spLocks noGrp="1"/>
          </p:cNvSpPr>
          <p:nvPr>
            <p:ph type="dt" sz="half" idx="10"/>
          </p:nvPr>
        </p:nvSpPr>
        <p:spPr/>
        <p:txBody>
          <a:bodyPr/>
          <a:lstStyle/>
          <a:p>
            <a:fld id="{05853AC8-B641-49D9-982F-42EE4CCA53E5}" type="datetime1">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4FF4BF5A-9C68-9513-2221-1D3F9E7C92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0F992-3318-160A-E31E-A962AB04E4DD}"/>
              </a:ext>
            </a:extLst>
          </p:cNvPr>
          <p:cNvSpPr>
            <a:spLocks noGrp="1"/>
          </p:cNvSpPr>
          <p:nvPr>
            <p:ph type="sldNum" sz="quarter" idx="12"/>
          </p:nvPr>
        </p:nvSpPr>
        <p:spPr/>
        <p:txBody>
          <a:body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318237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68B650B-44F1-1AD1-8A14-3423AFF59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06ABDF-D004-BBF9-A36A-1485F8611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DF0442-5025-553D-45AD-703A4C5A8F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5FD0-9DF7-47F7-B283-02FD0318095F}"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9B44DA13-A4B1-7A20-E634-4687804CC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636898-0813-C578-6EC2-EE2C457282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9D07F-0856-42EB-AEF8-D576AE95FF9E}" type="slidenum">
              <a:rPr kumimoji="1" lang="ja-JP" altLang="en-US" smtClean="0"/>
              <a:t>‹#›</a:t>
            </a:fld>
            <a:endParaRPr kumimoji="1" lang="ja-JP" altLang="en-US"/>
          </a:p>
        </p:txBody>
      </p:sp>
    </p:spTree>
    <p:extLst>
      <p:ext uri="{BB962C8B-B14F-4D97-AF65-F5344CB8AC3E}">
        <p14:creationId xmlns:p14="http://schemas.microsoft.com/office/powerpoint/2010/main" val="1202824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A8BBAD-B117-3710-E9D1-00EE638044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FA87FC-B301-083F-82C8-5B24335F3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1CCF3B-5646-50BC-FF24-54B4B49869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7CE18-B09A-434F-8811-EE8DC5C56034}" type="datetime1">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DE9D2DA0-700F-DD61-E2FA-88EB87D977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D138F45-E7C8-D8AF-3F0C-B45192A3F4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2707E-04A9-4AAC-B91E-8BEB4B6CF22E}" type="slidenum">
              <a:rPr kumimoji="1" lang="ja-JP" altLang="en-US" smtClean="0"/>
              <a:t>‹#›</a:t>
            </a:fld>
            <a:endParaRPr kumimoji="1" lang="ja-JP" altLang="en-US"/>
          </a:p>
        </p:txBody>
      </p:sp>
    </p:spTree>
    <p:extLst>
      <p:ext uri="{BB962C8B-B14F-4D97-AF65-F5344CB8AC3E}">
        <p14:creationId xmlns:p14="http://schemas.microsoft.com/office/powerpoint/2010/main" val="26824358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00.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0.png"/><Relationship Id="rId5" Type="http://schemas.openxmlformats.org/officeDocument/2006/relationships/image" Target="../media/image44.png"/><Relationship Id="rId10" Type="http://schemas.openxmlformats.org/officeDocument/2006/relationships/image" Target="../media/image4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13E104-2206-8BF2-EA2A-57844749AD7F}"/>
              </a:ext>
            </a:extLst>
          </p:cNvPr>
          <p:cNvSpPr>
            <a:spLocks noGrp="1"/>
          </p:cNvSpPr>
          <p:nvPr>
            <p:ph type="ctrTitle"/>
          </p:nvPr>
        </p:nvSpPr>
        <p:spPr>
          <a:xfrm>
            <a:off x="1524000" y="1391992"/>
            <a:ext cx="9144000" cy="1963950"/>
          </a:xfrm>
        </p:spPr>
        <p:txBody>
          <a:bodyPr>
            <a:normAutofit/>
          </a:bodyPr>
          <a:lstStyle/>
          <a:p>
            <a:pPr algn="l"/>
            <a:r>
              <a:rPr kumimoji="1" lang="ja-JP" altLang="en-US" sz="4400" dirty="0">
                <a:solidFill>
                  <a:schemeClr val="accent1">
                    <a:lumMod val="75000"/>
                  </a:schemeClr>
                </a:solidFill>
              </a:rPr>
              <a:t>研究内容紹介など</a:t>
            </a:r>
            <a:br>
              <a:rPr kumimoji="1" lang="en-US" altLang="ja-JP" sz="3200" dirty="0"/>
            </a:br>
            <a:r>
              <a:rPr kumimoji="1" lang="ja-JP" altLang="en-US" sz="2400" dirty="0"/>
              <a:t>研究テーマ：二重指数関数型数値積分公式を用いた</a:t>
            </a:r>
            <a:br>
              <a:rPr lang="en-US" altLang="ja-JP" sz="2400" dirty="0"/>
            </a:br>
            <a:r>
              <a:rPr lang="ja-JP" altLang="en-US" sz="2400" dirty="0"/>
              <a:t>　　　　　　行列符号関数計算法の応用と改良</a:t>
            </a:r>
            <a:endParaRPr kumimoji="1" lang="ja-JP" altLang="en-US" dirty="0"/>
          </a:p>
        </p:txBody>
      </p:sp>
      <p:sp>
        <p:nvSpPr>
          <p:cNvPr id="3" name="字幕 2">
            <a:extLst>
              <a:ext uri="{FF2B5EF4-FFF2-40B4-BE49-F238E27FC236}">
                <a16:creationId xmlns:a16="http://schemas.microsoft.com/office/drawing/2014/main" id="{3876637F-22F3-0CE3-9E91-60551F9F3CBF}"/>
              </a:ext>
            </a:extLst>
          </p:cNvPr>
          <p:cNvSpPr>
            <a:spLocks noGrp="1"/>
          </p:cNvSpPr>
          <p:nvPr>
            <p:ph type="subTitle" idx="1"/>
          </p:nvPr>
        </p:nvSpPr>
        <p:spPr/>
        <p:txBody>
          <a:bodyPr>
            <a:normAutofit/>
          </a:bodyPr>
          <a:lstStyle/>
          <a:p>
            <a:pPr algn="l"/>
            <a:r>
              <a:rPr kumimoji="1" lang="ja-JP" altLang="en-US" sz="2800" dirty="0">
                <a:solidFill>
                  <a:schemeClr val="tx1">
                    <a:lumMod val="75000"/>
                    <a:lumOff val="25000"/>
                  </a:schemeClr>
                </a:solidFill>
                <a:latin typeface="+mj-ea"/>
                <a:ea typeface="+mj-ea"/>
              </a:rPr>
              <a:t>山本有作 研究室</a:t>
            </a:r>
            <a:endParaRPr kumimoji="1" lang="en-US" altLang="ja-JP" sz="2800" dirty="0">
              <a:solidFill>
                <a:schemeClr val="tx1">
                  <a:lumMod val="75000"/>
                  <a:lumOff val="25000"/>
                </a:schemeClr>
              </a:solidFill>
              <a:latin typeface="+mj-ea"/>
              <a:ea typeface="+mj-ea"/>
            </a:endParaRPr>
          </a:p>
          <a:p>
            <a:pPr algn="l"/>
            <a:r>
              <a:rPr lang="ja-JP" altLang="en-US" sz="2800" dirty="0">
                <a:solidFill>
                  <a:schemeClr val="tx1">
                    <a:lumMod val="75000"/>
                    <a:lumOff val="25000"/>
                  </a:schemeClr>
                </a:solidFill>
                <a:latin typeface="+mj-ea"/>
                <a:ea typeface="+mj-ea"/>
              </a:rPr>
              <a:t>修士</a:t>
            </a:r>
            <a:r>
              <a:rPr lang="en-US" altLang="ja-JP" sz="2800" dirty="0">
                <a:solidFill>
                  <a:schemeClr val="tx1">
                    <a:lumMod val="75000"/>
                    <a:lumOff val="25000"/>
                  </a:schemeClr>
                </a:solidFill>
                <a:latin typeface="+mj-ea"/>
                <a:ea typeface="+mj-ea"/>
              </a:rPr>
              <a:t>2</a:t>
            </a:r>
            <a:r>
              <a:rPr lang="ja-JP" altLang="en-US" sz="2800" dirty="0">
                <a:solidFill>
                  <a:schemeClr val="tx1">
                    <a:lumMod val="75000"/>
                    <a:lumOff val="25000"/>
                  </a:schemeClr>
                </a:solidFill>
                <a:latin typeface="+mj-ea"/>
                <a:ea typeface="+mj-ea"/>
              </a:rPr>
              <a:t>年 宮下 朋也</a:t>
            </a:r>
            <a:endParaRPr kumimoji="1" lang="ja-JP" altLang="en-US" sz="2800" dirty="0">
              <a:solidFill>
                <a:schemeClr val="tx1">
                  <a:lumMod val="75000"/>
                  <a:lumOff val="25000"/>
                </a:schemeClr>
              </a:solidFill>
              <a:latin typeface="+mj-ea"/>
              <a:ea typeface="+mj-ea"/>
            </a:endParaRPr>
          </a:p>
        </p:txBody>
      </p:sp>
      <p:sp>
        <p:nvSpPr>
          <p:cNvPr id="4" name="テキスト ボックス 3">
            <a:extLst>
              <a:ext uri="{FF2B5EF4-FFF2-40B4-BE49-F238E27FC236}">
                <a16:creationId xmlns:a16="http://schemas.microsoft.com/office/drawing/2014/main" id="{F853A1FA-F366-902F-8B7D-63C9C745D82B}"/>
              </a:ext>
            </a:extLst>
          </p:cNvPr>
          <p:cNvSpPr txBox="1"/>
          <p:nvPr/>
        </p:nvSpPr>
        <p:spPr>
          <a:xfrm>
            <a:off x="533400" y="1222310"/>
            <a:ext cx="6591300" cy="520700"/>
          </a:xfrm>
          <a:prstGeom prst="rect">
            <a:avLst/>
          </a:prstGeom>
        </p:spPr>
        <p:txBody>
          <a:bodyPr vert="horz" wrap="square" lIns="91440" tIns="45720" rIns="91440" bIns="45720" rtlCol="0" anchor="ctr">
            <a:noAutofit/>
          </a:bodyPr>
          <a:lstStyle/>
          <a:p>
            <a:pPr algn="l"/>
            <a:r>
              <a:rPr kumimoji="1" lang="en-US" altLang="ja-JP" dirty="0">
                <a:solidFill>
                  <a:schemeClr val="tx1">
                    <a:lumMod val="50000"/>
                    <a:lumOff val="50000"/>
                  </a:schemeClr>
                </a:solidFill>
              </a:rPr>
              <a:t>2023/4/26 </a:t>
            </a:r>
            <a:r>
              <a:rPr kumimoji="1" lang="ja-JP" altLang="en-US" dirty="0">
                <a:solidFill>
                  <a:schemeClr val="tx1">
                    <a:lumMod val="50000"/>
                    <a:lumOff val="50000"/>
                  </a:schemeClr>
                </a:solidFill>
              </a:rPr>
              <a:t>研究室セミナー資料</a:t>
            </a:r>
            <a:endParaRPr kumimoji="1" lang="ja-JP" altLang="en-US" dirty="0">
              <a:latin typeface="+mj-ea"/>
              <a:ea typeface="+mj-ea"/>
            </a:endParaRPr>
          </a:p>
        </p:txBody>
      </p:sp>
      <p:sp>
        <p:nvSpPr>
          <p:cNvPr id="5" name="スライド番号プレースホルダー 4">
            <a:extLst>
              <a:ext uri="{FF2B5EF4-FFF2-40B4-BE49-F238E27FC236}">
                <a16:creationId xmlns:a16="http://schemas.microsoft.com/office/drawing/2014/main" id="{86EE9D83-93CC-04D1-A2A4-4F644ADF739F}"/>
              </a:ext>
            </a:extLst>
          </p:cNvPr>
          <p:cNvSpPr>
            <a:spLocks noGrp="1"/>
          </p:cNvSpPr>
          <p:nvPr>
            <p:ph type="sldNum" sz="quarter" idx="12"/>
          </p:nvPr>
        </p:nvSpPr>
        <p:spPr/>
        <p:txBody>
          <a:bodyPr/>
          <a:lstStyle/>
          <a:p>
            <a:fld id="{E7B9D07F-0856-42EB-AEF8-D576AE95FF9E}" type="slidenum">
              <a:rPr kumimoji="1" lang="ja-JP" altLang="en-US" smtClean="0"/>
              <a:t>1</a:t>
            </a:fld>
            <a:endParaRPr kumimoji="1" lang="ja-JP" altLang="en-US"/>
          </a:p>
        </p:txBody>
      </p:sp>
      <p:pic>
        <p:nvPicPr>
          <p:cNvPr id="7" name="図 6" descr="草, 屋外, 工場, 木 が含まれている画像&#10;&#10;自動的に生成された説明">
            <a:extLst>
              <a:ext uri="{FF2B5EF4-FFF2-40B4-BE49-F238E27FC236}">
                <a16:creationId xmlns:a16="http://schemas.microsoft.com/office/drawing/2014/main" id="{BB762281-48A2-13F9-F909-B36EB28B8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564" y="3915888"/>
            <a:ext cx="3895106" cy="2190997"/>
          </a:xfrm>
          <a:prstGeom prst="rect">
            <a:avLst/>
          </a:prstGeom>
        </p:spPr>
      </p:pic>
    </p:spTree>
    <p:extLst>
      <p:ext uri="{BB962C8B-B14F-4D97-AF65-F5344CB8AC3E}">
        <p14:creationId xmlns:p14="http://schemas.microsoft.com/office/powerpoint/2010/main" val="299415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a:t>
            </a:r>
            <a:r>
              <a:rPr kumimoji="1" lang="en-US" altLang="ja-JP" dirty="0"/>
              <a:t>DE</a:t>
            </a:r>
            <a:r>
              <a:rPr kumimoji="1" lang="ja-JP" altLang="en-US" dirty="0"/>
              <a:t>公式</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r>
                  <a:rPr kumimoji="1" lang="ja-JP" altLang="en-US" sz="2400" dirty="0">
                    <a:latin typeface="+mn-ea"/>
                  </a:rPr>
                  <a:t>解析関数</a:t>
                </a:r>
                <a14:m>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𝑧</m:t>
                    </m:r>
                    <m:r>
                      <a:rPr kumimoji="1" lang="en-US" altLang="ja-JP" sz="2400" b="0" i="1" smtClean="0">
                        <a:latin typeface="Cambria Math" panose="02040503050406030204" pitchFamily="18" charset="0"/>
                      </a:rPr>
                      <m:t>)</m:t>
                    </m:r>
                    <m:r>
                      <a:rPr lang="ja-JP" altLang="en-US" sz="2400" i="1">
                        <a:latin typeface="Cambria Math" panose="02040503050406030204" pitchFamily="18" charset="0"/>
                      </a:rPr>
                      <m:t>が</m:t>
                    </m:r>
                  </m:oMath>
                </a14:m>
                <a:r>
                  <a:rPr kumimoji="1" lang="ja-JP" altLang="en-US" sz="2400" dirty="0">
                    <a:latin typeface="+mn-ea"/>
                  </a:rPr>
                  <a:t>次の領域</a:t>
                </a:r>
                <a14:m>
                  <m:oMath xmlns:m="http://schemas.openxmlformats.org/officeDocument/2006/math">
                    <m:r>
                      <a:rPr kumimoji="1" lang="en-US" altLang="ja-JP" sz="2400" b="0" i="1" smtClean="0">
                        <a:latin typeface="Cambria Math" panose="02040503050406030204" pitchFamily="18" charset="0"/>
                      </a:rPr>
                      <m:t>𝒟</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oMath>
                </a14:m>
                <a:r>
                  <a:rPr kumimoji="1" lang="ja-JP" altLang="en-US" sz="2400" b="0" dirty="0">
                    <a:latin typeface="+mn-ea"/>
                  </a:rPr>
                  <a:t>上で正則とする</a:t>
                </a:r>
                <a:r>
                  <a:rPr kumimoji="1" lang="en-US" altLang="ja-JP" sz="2400" b="0" dirty="0">
                    <a:latin typeface="+mn-ea"/>
                  </a:rPr>
                  <a:t>.</a:t>
                </a:r>
              </a:p>
              <a:p>
                <a:pPr marL="0" indent="0">
                  <a:buNone/>
                </a:pPr>
                <a:r>
                  <a:rPr lang="ja-JP" altLang="en-US" sz="2400" dirty="0">
                    <a:solidFill>
                      <a:schemeClr val="accent1"/>
                    </a:solidFill>
                  </a:rPr>
                  <a:t>  </a:t>
                </a:r>
                <a:endParaRPr lang="en-US" altLang="ja-JP" sz="2400" dirty="0">
                  <a:solidFill>
                    <a:schemeClr val="accent1"/>
                  </a:solidFill>
                </a:endParaRPr>
              </a:p>
              <a:p>
                <a:pPr marL="0" indent="0">
                  <a:buNone/>
                </a:pPr>
                <a:r>
                  <a:rPr kumimoji="1" lang="en-US" altLang="ja-JP" sz="2400" b="0" dirty="0">
                    <a:latin typeface="+mn-ea"/>
                  </a:rPr>
                  <a:t>  </a:t>
                </a:r>
                <a:r>
                  <a:rPr kumimoji="1" lang="ja-JP" altLang="en-US" sz="2400" b="0" dirty="0">
                    <a:latin typeface="+mn-ea"/>
                  </a:rPr>
                  <a:t>このとき，積分</a:t>
                </a:r>
                <a14:m>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nary>
                      <m:naryPr>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m:t>
                        </m:r>
                      </m:sub>
                      <m:sup>
                        <m:r>
                          <a:rPr kumimoji="1" lang="en-US" altLang="ja-JP" sz="2400" b="0" i="1" smtClean="0">
                            <a:latin typeface="Cambria Math" panose="02040503050406030204" pitchFamily="18" charset="0"/>
                          </a:rPr>
                          <m:t>+∞</m:t>
                        </m:r>
                      </m:sup>
                      <m:e>
                        <m:r>
                          <a:rPr kumimoji="1" lang="en-US" altLang="ja-JP" sz="2400" b="0" i="1" smtClean="0">
                            <a:latin typeface="Cambria Math" panose="02040503050406030204" pitchFamily="18" charset="0"/>
                          </a:rPr>
                          <m:t>𝑓</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e>
                        </m:d>
                      </m:e>
                    </m:nary>
                    <m:r>
                      <a:rPr kumimoji="1" lang="en-US" altLang="ja-JP" sz="2400" b="0" i="1" smtClean="0">
                        <a:latin typeface="Cambria Math" panose="02040503050406030204" pitchFamily="18" charset="0"/>
                      </a:rPr>
                      <m:t>𝑑𝑥</m:t>
                    </m:r>
                  </m:oMath>
                </a14:m>
                <a:r>
                  <a:rPr kumimoji="1" lang="ja-JP" altLang="en-US" sz="2400" b="0" dirty="0">
                    <a:latin typeface="+mn-ea"/>
                  </a:rPr>
                  <a:t>を刻み幅</a:t>
                </a:r>
                <a14:m>
                  <m:oMath xmlns:m="http://schemas.openxmlformats.org/officeDocument/2006/math">
                    <m:r>
                      <a:rPr kumimoji="1" lang="en-US" altLang="ja-JP" sz="2400" b="0" i="1" smtClean="0">
                        <a:latin typeface="Cambria Math" panose="02040503050406030204" pitchFamily="18" charset="0"/>
                      </a:rPr>
                      <m:t>h</m:t>
                    </m:r>
                    <m:r>
                      <a:rPr lang="ja-JP" altLang="en-US" sz="2400" i="1">
                        <a:latin typeface="Cambria Math" panose="02040503050406030204" pitchFamily="18" charset="0"/>
                      </a:rPr>
                      <m:t>の</m:t>
                    </m:r>
                  </m:oMath>
                </a14:m>
                <a:endParaRPr lang="en-US" altLang="ja-JP" sz="2400" dirty="0">
                  <a:latin typeface="+mn-ea"/>
                </a:endParaRPr>
              </a:p>
              <a:p>
                <a:pPr marL="0" indent="0">
                  <a:buNone/>
                </a:pPr>
                <a:r>
                  <a:rPr kumimoji="1" lang="en-US" altLang="ja-JP" sz="2400" b="0" dirty="0">
                    <a:latin typeface="+mn-ea"/>
                  </a:rPr>
                  <a:t>  </a:t>
                </a:r>
                <a:r>
                  <a:rPr kumimoji="1" lang="ja-JP" altLang="en-US" sz="2400" b="0" dirty="0">
                    <a:latin typeface="+mn-ea"/>
                  </a:rPr>
                  <a:t>台形公式で計算したときの離散化誤差は次の</a:t>
                </a:r>
                <a:br>
                  <a:rPr kumimoji="1" lang="en-US" altLang="ja-JP" sz="2400" b="0" dirty="0">
                    <a:latin typeface="+mn-ea"/>
                  </a:rPr>
                </a:br>
                <a:r>
                  <a:rPr lang="ja-JP" altLang="en-US" sz="2400" dirty="0">
                    <a:latin typeface="+mn-ea"/>
                  </a:rPr>
                  <a:t>  ように評価される</a:t>
                </a:r>
                <a:r>
                  <a:rPr lang="en-US" altLang="ja-JP" sz="2400" dirty="0">
                    <a:latin typeface="+mn-ea"/>
                  </a:rPr>
                  <a:t>.</a:t>
                </a:r>
                <a:endParaRPr kumimoji="1" lang="en-US" altLang="ja-JP" sz="2400" b="0" dirty="0">
                  <a:latin typeface="+mn-ea"/>
                </a:endParaRPr>
              </a:p>
              <a:p>
                <a:endParaRPr lang="en-US" altLang="ja-JP" dirty="0"/>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xfrm>
                <a:off x="263045" y="1521965"/>
                <a:ext cx="11611627" cy="4653911"/>
              </a:xfrm>
              <a:blipFill>
                <a:blip r:embed="rId2"/>
                <a:stretch>
                  <a:fillRect l="-682" t="-1704"/>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台形公式の離散化誤差</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10</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88E2534-A395-655B-EB6D-0799B36B8DA2}"/>
                  </a:ext>
                </a:extLst>
              </p:cNvPr>
              <p:cNvSpPr txBox="1"/>
              <p:nvPr/>
            </p:nvSpPr>
            <p:spPr>
              <a:xfrm>
                <a:off x="1313492" y="1868463"/>
                <a:ext cx="4564531" cy="523220"/>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ja-JP" altLang="en-US" sz="2800" i="1" smtClean="0">
                          <a:solidFill>
                            <a:schemeClr val="accent1"/>
                          </a:solidFill>
                          <a:latin typeface="Cambria Math" panose="02040503050406030204" pitchFamily="18" charset="0"/>
                        </a:rPr>
                        <m:t>𝒟</m:t>
                      </m:r>
                      <m:d>
                        <m:dPr>
                          <m:ctrlPr>
                            <a:rPr lang="en-US" altLang="ja-JP" sz="2800" i="1">
                              <a:solidFill>
                                <a:schemeClr val="accent1"/>
                              </a:solidFill>
                              <a:latin typeface="Cambria Math" panose="02040503050406030204" pitchFamily="18" charset="0"/>
                            </a:rPr>
                          </m:ctrlPr>
                        </m:dPr>
                        <m:e>
                          <m:r>
                            <a:rPr lang="en-US" altLang="ja-JP" sz="2800" i="1">
                              <a:solidFill>
                                <a:schemeClr val="accent1"/>
                              </a:solidFill>
                              <a:latin typeface="Cambria Math" panose="02040503050406030204" pitchFamily="18" charset="0"/>
                            </a:rPr>
                            <m:t>𝑑</m:t>
                          </m:r>
                        </m:e>
                      </m:d>
                      <m:r>
                        <a:rPr lang="en-US" altLang="ja-JP" sz="2800" i="1">
                          <a:solidFill>
                            <a:schemeClr val="accent1"/>
                          </a:solidFill>
                          <a:latin typeface="Cambria Math" panose="02040503050406030204" pitchFamily="18" charset="0"/>
                        </a:rPr>
                        <m:t>=</m:t>
                      </m:r>
                      <m:d>
                        <m:dPr>
                          <m:begChr m:val="{"/>
                          <m:endChr m:val="|"/>
                          <m:ctrlPr>
                            <a:rPr lang="en-US" altLang="ja-JP" sz="2800" i="1">
                              <a:solidFill>
                                <a:schemeClr val="accent1"/>
                              </a:solidFill>
                              <a:latin typeface="Cambria Math" panose="02040503050406030204" pitchFamily="18" charset="0"/>
                            </a:rPr>
                          </m:ctrlPr>
                        </m:dPr>
                        <m:e>
                          <m:r>
                            <a:rPr lang="en-US" altLang="ja-JP" sz="2800" i="1">
                              <a:solidFill>
                                <a:schemeClr val="accent1"/>
                              </a:solidFill>
                              <a:latin typeface="Cambria Math" panose="02040503050406030204" pitchFamily="18" charset="0"/>
                            </a:rPr>
                            <m:t>𝑧</m:t>
                          </m:r>
                          <m:r>
                            <a:rPr lang="en-US" altLang="ja-JP" sz="2800" i="1">
                              <a:solidFill>
                                <a:schemeClr val="accent1"/>
                              </a:solidFill>
                              <a:latin typeface="Cambria Math" panose="02040503050406030204" pitchFamily="18" charset="0"/>
                            </a:rPr>
                            <m:t>∈</m:t>
                          </m:r>
                          <m:r>
                            <a:rPr lang="en-US" altLang="ja-JP" sz="2800" i="1">
                              <a:solidFill>
                                <a:schemeClr val="accent1"/>
                              </a:solidFill>
                              <a:latin typeface="Cambria Math" panose="02040503050406030204" pitchFamily="18" charset="0"/>
                            </a:rPr>
                            <m:t>ℂ</m:t>
                          </m:r>
                          <m:r>
                            <a:rPr lang="en-US" altLang="ja-JP" sz="2800" i="1">
                              <a:solidFill>
                                <a:schemeClr val="accent1"/>
                              </a:solidFill>
                              <a:latin typeface="Cambria Math" panose="02040503050406030204" pitchFamily="18" charset="0"/>
                            </a:rPr>
                            <m:t> </m:t>
                          </m:r>
                        </m:e>
                      </m:d>
                      <m:r>
                        <a:rPr lang="en-US" altLang="ja-JP" sz="2800" i="1">
                          <a:solidFill>
                            <a:schemeClr val="accent1"/>
                          </a:solidFill>
                          <a:latin typeface="Cambria Math" panose="02040503050406030204" pitchFamily="18" charset="0"/>
                        </a:rPr>
                        <m:t> </m:t>
                      </m:r>
                      <m:d>
                        <m:dPr>
                          <m:begChr m:val="|"/>
                          <m:endChr m:val="|"/>
                          <m:ctrlPr>
                            <a:rPr lang="en-US" altLang="ja-JP" sz="2800" i="1">
                              <a:solidFill>
                                <a:schemeClr val="accent1"/>
                              </a:solidFill>
                              <a:latin typeface="Cambria Math" panose="02040503050406030204" pitchFamily="18" charset="0"/>
                            </a:rPr>
                          </m:ctrlPr>
                        </m:dPr>
                        <m:e>
                          <m:r>
                            <m:rPr>
                              <m:sty m:val="p"/>
                            </m:rPr>
                            <a:rPr lang="en-US" altLang="ja-JP" sz="2800" i="1">
                              <a:solidFill>
                                <a:schemeClr val="accent1"/>
                              </a:solidFill>
                              <a:latin typeface="Cambria Math" panose="02040503050406030204" pitchFamily="18" charset="0"/>
                            </a:rPr>
                            <m:t>Im</m:t>
                          </m:r>
                          <m:r>
                            <a:rPr lang="en-US" altLang="ja-JP" sz="2800" i="1">
                              <a:solidFill>
                                <a:schemeClr val="accent1"/>
                              </a:solidFill>
                              <a:latin typeface="Cambria Math" panose="02040503050406030204" pitchFamily="18" charset="0"/>
                            </a:rPr>
                            <m:t> </m:t>
                          </m:r>
                          <m:r>
                            <a:rPr lang="en-US" altLang="ja-JP" sz="2800" i="1">
                              <a:solidFill>
                                <a:schemeClr val="accent1"/>
                              </a:solidFill>
                              <a:latin typeface="Cambria Math" panose="02040503050406030204" pitchFamily="18" charset="0"/>
                            </a:rPr>
                            <m:t>𝑧</m:t>
                          </m:r>
                        </m:e>
                      </m:d>
                      <m:r>
                        <a:rPr lang="en-US" altLang="ja-JP" sz="2800" i="1">
                          <a:solidFill>
                            <a:schemeClr val="accent1"/>
                          </a:solidFill>
                          <a:latin typeface="Cambria Math" panose="02040503050406030204" pitchFamily="18" charset="0"/>
                        </a:rPr>
                        <m:t>&lt;</m:t>
                      </m:r>
                      <m:r>
                        <a:rPr lang="en-US" altLang="ja-JP" sz="2800" i="1">
                          <a:solidFill>
                            <a:schemeClr val="accent1"/>
                          </a:solidFill>
                          <a:latin typeface="Cambria Math" panose="02040503050406030204" pitchFamily="18" charset="0"/>
                        </a:rPr>
                        <m:t>𝑑</m:t>
                      </m:r>
                      <m:r>
                        <a:rPr lang="en-US" altLang="ja-JP" sz="2800" i="1">
                          <a:solidFill>
                            <a:schemeClr val="accent1"/>
                          </a:solidFill>
                          <a:latin typeface="Cambria Math" panose="02040503050406030204" pitchFamily="18" charset="0"/>
                        </a:rPr>
                        <m:t>}</m:t>
                      </m:r>
                    </m:oMath>
                  </m:oMathPara>
                </a14:m>
                <a:endParaRPr lang="en-US" altLang="ja-JP" sz="2800" dirty="0">
                  <a:solidFill>
                    <a:schemeClr val="accent1"/>
                  </a:solidFill>
                </a:endParaRPr>
              </a:p>
            </p:txBody>
          </p:sp>
        </mc:Choice>
        <mc:Fallback xmlns="">
          <p:sp>
            <p:nvSpPr>
              <p:cNvPr id="6" name="テキスト ボックス 5">
                <a:extLst>
                  <a:ext uri="{FF2B5EF4-FFF2-40B4-BE49-F238E27FC236}">
                    <a16:creationId xmlns:a16="http://schemas.microsoft.com/office/drawing/2014/main" id="{788E2534-A395-655B-EB6D-0799B36B8DA2}"/>
                  </a:ext>
                </a:extLst>
              </p:cNvPr>
              <p:cNvSpPr txBox="1">
                <a:spLocks noRot="1" noChangeAspect="1" noMove="1" noResize="1" noEditPoints="1" noAdjustHandles="1" noChangeArrowheads="1" noChangeShapeType="1" noTextEdit="1"/>
              </p:cNvSpPr>
              <p:nvPr/>
            </p:nvSpPr>
            <p:spPr>
              <a:xfrm>
                <a:off x="1313492" y="1868463"/>
                <a:ext cx="4564531" cy="523220"/>
              </a:xfrm>
              <a:prstGeom prst="rect">
                <a:avLst/>
              </a:prstGeom>
              <a:blipFill>
                <a:blip r:embed="rId3"/>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B6FAF2A-F848-AC52-B486-B70B907E99C4}"/>
              </a:ext>
            </a:extLst>
          </p:cNvPr>
          <p:cNvPicPr>
            <a:picLocks noChangeAspect="1"/>
          </p:cNvPicPr>
          <p:nvPr/>
        </p:nvPicPr>
        <p:blipFill rotWithShape="1">
          <a:blip r:embed="rId4">
            <a:extLst>
              <a:ext uri="{28A0092B-C50C-407E-A947-70E740481C1C}">
                <a14:useLocalDpi xmlns:a14="http://schemas.microsoft.com/office/drawing/2010/main" val="0"/>
              </a:ext>
            </a:extLst>
          </a:blip>
          <a:srcRect b="10290"/>
          <a:stretch/>
        </p:blipFill>
        <p:spPr>
          <a:xfrm>
            <a:off x="7162835" y="1583372"/>
            <a:ext cx="4711839" cy="260454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5EB72EC-A880-4852-BB10-3DFAA9B8DB65}"/>
                  </a:ext>
                </a:extLst>
              </p:cNvPr>
              <p:cNvSpPr txBox="1"/>
              <p:nvPr/>
            </p:nvSpPr>
            <p:spPr>
              <a:xfrm>
                <a:off x="758643" y="4187912"/>
                <a:ext cx="6161087" cy="1771767"/>
              </a:xfrm>
              <a:prstGeom prst="rect">
                <a:avLst/>
              </a:prstGeom>
              <a:noFill/>
              <a:ln>
                <a:solidFill>
                  <a:srgbClr val="FF0000"/>
                </a:solidFill>
              </a:ln>
            </p:spPr>
            <p:txBody>
              <a:bodyPr wrap="square" rtlCol="0">
                <a:spAutoFit/>
              </a:bodyPr>
              <a:lstStyle/>
              <a:p>
                <a:endParaRPr kumimoji="1" lang="en-US" altLang="ja-JP" dirty="0"/>
              </a:p>
              <a:p>
                <a:pPr/>
                <a14:m>
                  <m:oMathPara xmlns:m="http://schemas.openxmlformats.org/officeDocument/2006/math">
                    <m:oMathParaPr>
                      <m:jc m:val="centerGroup"/>
                    </m:oMathParaPr>
                    <m:oMath xmlns:m="http://schemas.openxmlformats.org/officeDocument/2006/math">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𝐷</m:t>
                              </m:r>
                            </m:sub>
                          </m:sSub>
                        </m:e>
                      </m:d>
                      <m:r>
                        <a:rPr kumimoji="1" lang="en-US" altLang="ja-JP" sz="2400" b="0" i="1"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𝐼</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2</m:t>
                                  </m:r>
                                  <m:r>
                                    <a:rPr kumimoji="1" lang="en-US" altLang="ja-JP" sz="2400" b="0" i="1" smtClean="0">
                                      <a:latin typeface="Cambria Math" panose="02040503050406030204" pitchFamily="18" charset="0"/>
                                    </a:rPr>
                                    <m:t>𝜋</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e>
                              </m:d>
                            </m:e>
                          </m:func>
                          <m:r>
                            <a:rPr kumimoji="1" lang="en-US" altLang="ja-JP" sz="2400" b="0" i="1" smtClean="0">
                              <a:latin typeface="Cambria Math" panose="02040503050406030204" pitchFamily="18" charset="0"/>
                            </a:rPr>
                            <m:t>−1</m:t>
                          </m:r>
                        </m:den>
                      </m:f>
                      <m:r>
                        <m:rPr>
                          <m:sty m:val="p"/>
                        </m:rPr>
                        <a:rPr kumimoji="1" lang="en-US" altLang="ja-JP" sz="2400" b="0" i="0" smtClean="0">
                          <a:latin typeface="Cambria Math" panose="02040503050406030204" pitchFamily="18" charset="0"/>
                        </a:rPr>
                        <m:t>Λ</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−0</m:t>
                          </m:r>
                        </m:e>
                      </m:d>
                    </m:oMath>
                  </m:oMathPara>
                </a14:m>
                <a:endParaRPr kumimoji="1" lang="en-US" altLang="ja-JP" sz="2400" dirty="0"/>
              </a:p>
              <a:p>
                <a:endParaRPr kumimoji="1" lang="en-US" altLang="ja-JP" sz="2400" dirty="0"/>
              </a:p>
              <a:p>
                <a:endParaRPr kumimoji="1" lang="ja-JP" altLang="en-US" dirty="0"/>
              </a:p>
            </p:txBody>
          </p:sp>
        </mc:Choice>
        <mc:Fallback xmlns="">
          <p:sp>
            <p:nvSpPr>
              <p:cNvPr id="8" name="テキスト ボックス 7">
                <a:extLst>
                  <a:ext uri="{FF2B5EF4-FFF2-40B4-BE49-F238E27FC236}">
                    <a16:creationId xmlns:a16="http://schemas.microsoft.com/office/drawing/2014/main" id="{75EB72EC-A880-4852-BB10-3DFAA9B8DB65}"/>
                  </a:ext>
                </a:extLst>
              </p:cNvPr>
              <p:cNvSpPr txBox="1">
                <a:spLocks noRot="1" noChangeAspect="1" noMove="1" noResize="1" noEditPoints="1" noAdjustHandles="1" noChangeArrowheads="1" noChangeShapeType="1" noTextEdit="1"/>
              </p:cNvSpPr>
              <p:nvPr/>
            </p:nvSpPr>
            <p:spPr>
              <a:xfrm>
                <a:off x="758643" y="4187912"/>
                <a:ext cx="6161087" cy="1771767"/>
              </a:xfrm>
              <a:prstGeom prst="rect">
                <a:avLst/>
              </a:prstGeom>
              <a:blipFill>
                <a:blip r:embed="rId5"/>
                <a:stretch>
                  <a:fillRect/>
                </a:stretch>
              </a:blipFill>
              <a:ln>
                <a:solidFill>
                  <a:srgbClr val="FF0000"/>
                </a:solidFill>
              </a:ln>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957E372C-25F9-AF2E-CA56-FF3F9C79E734}"/>
              </a:ext>
            </a:extLst>
          </p:cNvPr>
          <p:cNvSpPr/>
          <p:nvPr/>
        </p:nvSpPr>
        <p:spPr>
          <a:xfrm flipV="1">
            <a:off x="7078754" y="4933540"/>
            <a:ext cx="562729" cy="313286"/>
          </a:xfrm>
          <a:prstGeom prst="rightArrow">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B1E9333-E1C5-B9EE-B52C-17CAC20B4FDC}"/>
                  </a:ext>
                </a:extLst>
              </p:cNvPr>
              <p:cNvSpPr txBox="1"/>
              <p:nvPr/>
            </p:nvSpPr>
            <p:spPr>
              <a:xfrm>
                <a:off x="7836694" y="4565963"/>
                <a:ext cx="4080021" cy="1015663"/>
              </a:xfrm>
              <a:prstGeom prst="rect">
                <a:avLst/>
              </a:prstGeom>
              <a:noFill/>
            </p:spPr>
            <p:txBody>
              <a:bodyPr wrap="square" rtlCol="0">
                <a:spAutoFit/>
              </a:bodyPr>
              <a:lstStyle/>
              <a:p>
                <a:r>
                  <a:rPr lang="ja-JP" altLang="en-US" sz="2000" dirty="0">
                    <a:solidFill>
                      <a:srgbClr val="FF0000"/>
                    </a:solidFill>
                  </a:rPr>
                  <a:t>特異点が存在しない領域</a:t>
                </a:r>
                <a14:m>
                  <m:oMath xmlns:m="http://schemas.openxmlformats.org/officeDocument/2006/math">
                    <m:r>
                      <a:rPr lang="en-US" altLang="ja-JP" sz="2000" b="0" i="1" smtClean="0">
                        <a:solidFill>
                          <a:srgbClr val="FF0000"/>
                        </a:solidFill>
                        <a:latin typeface="Cambria Math" panose="02040503050406030204" pitchFamily="18" charset="0"/>
                      </a:rPr>
                      <m:t>𝒟</m:t>
                    </m:r>
                    <m:r>
                      <a:rPr lang="en-US" altLang="ja-JP" sz="2000" b="0" i="1" smtClean="0">
                        <a:solidFill>
                          <a:srgbClr val="FF0000"/>
                        </a:solidFill>
                        <a:latin typeface="Cambria Math" panose="02040503050406030204" pitchFamily="18" charset="0"/>
                      </a:rPr>
                      <m:t>(</m:t>
                    </m:r>
                    <m:r>
                      <a:rPr lang="en-US" altLang="ja-JP" sz="2000" b="0" i="1" smtClean="0">
                        <a:solidFill>
                          <a:srgbClr val="FF0000"/>
                        </a:solidFill>
                        <a:latin typeface="Cambria Math" panose="02040503050406030204" pitchFamily="18" charset="0"/>
                      </a:rPr>
                      <m:t>𝑑</m:t>
                    </m:r>
                    <m:r>
                      <a:rPr lang="en-US" altLang="ja-JP" sz="2000" b="0" i="1" smtClean="0">
                        <a:solidFill>
                          <a:srgbClr val="FF0000"/>
                        </a:solidFill>
                        <a:latin typeface="Cambria Math" panose="02040503050406030204" pitchFamily="18" charset="0"/>
                      </a:rPr>
                      <m:t>)</m:t>
                    </m:r>
                    <m:r>
                      <a:rPr lang="ja-JP" altLang="en-US" sz="2000" i="1">
                        <a:solidFill>
                          <a:srgbClr val="FF0000"/>
                        </a:solidFill>
                        <a:latin typeface="Cambria Math" panose="02040503050406030204" pitchFamily="18" charset="0"/>
                      </a:rPr>
                      <m:t>が</m:t>
                    </m:r>
                  </m:oMath>
                </a14:m>
                <a:r>
                  <a:rPr kumimoji="1" lang="ja-JP" altLang="en-US" sz="2000" dirty="0">
                    <a:solidFill>
                      <a:srgbClr val="FF0000"/>
                    </a:solidFill>
                  </a:rPr>
                  <a:t>広いほど，つまり</a:t>
                </a:r>
                <a14:m>
                  <m:oMath xmlns:m="http://schemas.openxmlformats.org/officeDocument/2006/math">
                    <m:r>
                      <a:rPr kumimoji="1" lang="en-US" altLang="ja-JP" sz="2000" b="0" i="1" smtClean="0">
                        <a:solidFill>
                          <a:srgbClr val="FF0000"/>
                        </a:solidFill>
                        <a:latin typeface="Cambria Math" panose="02040503050406030204" pitchFamily="18" charset="0"/>
                      </a:rPr>
                      <m:t>𝑑</m:t>
                    </m:r>
                  </m:oMath>
                </a14:m>
                <a:r>
                  <a:rPr kumimoji="1" lang="ja-JP" altLang="en-US" sz="2000" dirty="0">
                    <a:solidFill>
                      <a:srgbClr val="FF0000"/>
                    </a:solidFill>
                  </a:rPr>
                  <a:t>が大きく取れるほど収束は速くなる</a:t>
                </a:r>
              </a:p>
            </p:txBody>
          </p:sp>
        </mc:Choice>
        <mc:Fallback xmlns="">
          <p:sp>
            <p:nvSpPr>
              <p:cNvPr id="10" name="テキスト ボックス 9">
                <a:extLst>
                  <a:ext uri="{FF2B5EF4-FFF2-40B4-BE49-F238E27FC236}">
                    <a16:creationId xmlns:a16="http://schemas.microsoft.com/office/drawing/2014/main" id="{FB1E9333-E1C5-B9EE-B52C-17CAC20B4FDC}"/>
                  </a:ext>
                </a:extLst>
              </p:cNvPr>
              <p:cNvSpPr txBox="1">
                <a:spLocks noRot="1" noChangeAspect="1" noMove="1" noResize="1" noEditPoints="1" noAdjustHandles="1" noChangeArrowheads="1" noChangeShapeType="1" noTextEdit="1"/>
              </p:cNvSpPr>
              <p:nvPr/>
            </p:nvSpPr>
            <p:spPr>
              <a:xfrm>
                <a:off x="7836694" y="4565963"/>
                <a:ext cx="4080021" cy="1015663"/>
              </a:xfrm>
              <a:prstGeom prst="rect">
                <a:avLst/>
              </a:prstGeom>
              <a:blipFill>
                <a:blip r:embed="rId6"/>
                <a:stretch>
                  <a:fillRect l="-1644" t="-2994" r="-1046" b="-9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51FCEE0-D1BF-EF6D-A5B9-EC4B114B711C}"/>
                  </a:ext>
                </a:extLst>
              </p:cNvPr>
              <p:cNvSpPr txBox="1"/>
              <p:nvPr/>
            </p:nvSpPr>
            <p:spPr>
              <a:xfrm>
                <a:off x="681207" y="6080810"/>
                <a:ext cx="6397547" cy="681982"/>
              </a:xfrm>
              <a:prstGeom prst="rect">
                <a:avLst/>
              </a:prstGeom>
              <a:noFill/>
            </p:spPr>
            <p:txBody>
              <a:bodyPr wrap="square" rtlCol="0">
                <a:spAutoFit/>
              </a:bodyPr>
              <a:lstStyle/>
              <a:p>
                <a:r>
                  <a:rPr kumimoji="1" lang="en-US" altLang="ja-JP" dirty="0">
                    <a:solidFill>
                      <a:schemeClr val="tx1"/>
                    </a:solidFill>
                  </a:rPr>
                  <a:t>DE</a:t>
                </a:r>
                <a:r>
                  <a:rPr kumimoji="1" lang="ja-JP" altLang="en-US" dirty="0">
                    <a:solidFill>
                      <a:schemeClr val="tx1"/>
                    </a:solidFill>
                  </a:rPr>
                  <a:t>公式では領域</a:t>
                </a:r>
                <a14:m>
                  <m:oMath xmlns:m="http://schemas.openxmlformats.org/officeDocument/2006/math">
                    <m:r>
                      <a:rPr kumimoji="1" lang="ja-JP" altLang="en-US" i="1" smtClean="0">
                        <a:solidFill>
                          <a:schemeClr val="tx1"/>
                        </a:solidFill>
                        <a:latin typeface="Cambria Math" panose="02040503050406030204" pitchFamily="18" charset="0"/>
                      </a:rPr>
                      <m:t>𝒟</m:t>
                    </m:r>
                    <m:d>
                      <m:dPr>
                        <m:ctrlPr>
                          <a:rPr kumimoji="1" lang="en-US" altLang="ja-JP" b="0" i="1" smtClean="0">
                            <a:solidFill>
                              <a:schemeClr val="tx1"/>
                            </a:solidFill>
                            <a:latin typeface="Cambria Math" panose="02040503050406030204" pitchFamily="18" charset="0"/>
                          </a:rPr>
                        </m:ctrlPr>
                      </m:dPr>
                      <m:e>
                        <m:r>
                          <a:rPr kumimoji="1" lang="en-US" altLang="ja-JP" b="0" i="1" smtClean="0">
                            <a:solidFill>
                              <a:schemeClr val="tx1"/>
                            </a:solidFill>
                            <a:latin typeface="Cambria Math" panose="02040503050406030204" pitchFamily="18" charset="0"/>
                          </a:rPr>
                          <m:t>𝑑</m:t>
                        </m:r>
                      </m:e>
                    </m:d>
                  </m:oMath>
                </a14:m>
                <a:r>
                  <a:rPr kumimoji="1" lang="ja-JP" altLang="en-US" dirty="0">
                    <a:solidFill>
                      <a:schemeClr val="tx1"/>
                    </a:solidFill>
                  </a:rPr>
                  <a:t>についても変換関数</a:t>
                </a:r>
                <a:r>
                  <a:rPr lang="ja-JP" altLang="en-US" dirty="0">
                    <a:solidFill>
                      <a:schemeClr val="tx1"/>
                    </a:solidFill>
                  </a:rPr>
                  <a:t>によって変換された領域</a:t>
                </a:r>
                <a14:m>
                  <m:oMath xmlns:m="http://schemas.openxmlformats.org/officeDocument/2006/math">
                    <m:r>
                      <a:rPr lang="en-US" altLang="ja-JP" b="0" i="1" smtClean="0">
                        <a:solidFill>
                          <a:schemeClr val="tx1"/>
                        </a:solidFill>
                        <a:latin typeface="Cambria Math" panose="02040503050406030204" pitchFamily="18" charset="0"/>
                      </a:rPr>
                      <m:t>𝜙</m:t>
                    </m:r>
                    <m:d>
                      <m:dPr>
                        <m:ctrlPr>
                          <a:rPr lang="en-US" altLang="ja-JP" b="0" i="1" smtClean="0">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𝒟</m:t>
                        </m:r>
                        <m:d>
                          <m:dPr>
                            <m:ctrlPr>
                              <a:rPr lang="en-US" altLang="ja-JP" b="0" i="1" smtClean="0">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𝑑</m:t>
                            </m:r>
                          </m:e>
                        </m:d>
                      </m:e>
                    </m:d>
                  </m:oMath>
                </a14:m>
                <a:r>
                  <a:rPr kumimoji="1" lang="ja-JP" altLang="en-US" dirty="0">
                    <a:solidFill>
                      <a:schemeClr val="tx1"/>
                    </a:solidFill>
                  </a:rPr>
                  <a:t>を考える必要がある</a:t>
                </a:r>
              </a:p>
            </p:txBody>
          </p:sp>
        </mc:Choice>
        <mc:Fallback xmlns="">
          <p:sp>
            <p:nvSpPr>
              <p:cNvPr id="11" name="テキスト ボックス 10">
                <a:extLst>
                  <a:ext uri="{FF2B5EF4-FFF2-40B4-BE49-F238E27FC236}">
                    <a16:creationId xmlns:a16="http://schemas.microsoft.com/office/drawing/2014/main" id="{551FCEE0-D1BF-EF6D-A5B9-EC4B114B711C}"/>
                  </a:ext>
                </a:extLst>
              </p:cNvPr>
              <p:cNvSpPr txBox="1">
                <a:spLocks noRot="1" noChangeAspect="1" noMove="1" noResize="1" noEditPoints="1" noAdjustHandles="1" noChangeArrowheads="1" noChangeShapeType="1" noTextEdit="1"/>
              </p:cNvSpPr>
              <p:nvPr/>
            </p:nvSpPr>
            <p:spPr>
              <a:xfrm>
                <a:off x="681207" y="6080810"/>
                <a:ext cx="6397547" cy="681982"/>
              </a:xfrm>
              <a:prstGeom prst="rect">
                <a:avLst/>
              </a:prstGeom>
              <a:blipFill>
                <a:blip r:embed="rId7"/>
                <a:stretch>
                  <a:fillRect l="-858" t="-6306" b="-126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8714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r>
              <a:rPr lang="ja-JP" altLang="en-US" dirty="0"/>
              <a:t>行列関数が使われる分野例</a:t>
            </a:r>
            <a:endParaRPr lang="en-US" altLang="ja-JP" dirty="0"/>
          </a:p>
          <a:p>
            <a:pPr lvl="1"/>
            <a:r>
              <a:rPr lang="ja-JP" altLang="en-US" sz="2400" dirty="0"/>
              <a:t>素粒子物理学</a:t>
            </a:r>
            <a:endParaRPr lang="en-US" altLang="ja-JP" sz="2400" dirty="0"/>
          </a:p>
          <a:p>
            <a:pPr lvl="1"/>
            <a:r>
              <a:rPr lang="ja-JP" altLang="en-US" sz="2400" dirty="0"/>
              <a:t>量子情報科学</a:t>
            </a:r>
            <a:endParaRPr lang="en-US" altLang="ja-JP" sz="2400" dirty="0"/>
          </a:p>
          <a:p>
            <a:pPr lvl="1"/>
            <a:r>
              <a:rPr lang="ja-JP" altLang="en-US" sz="2400" dirty="0"/>
              <a:t>制御理論</a:t>
            </a:r>
            <a:endParaRPr lang="en-US" altLang="ja-JP" sz="2400" dirty="0"/>
          </a:p>
          <a:p>
            <a:endParaRPr lang="en-US" altLang="ja-JP" dirty="0"/>
          </a:p>
          <a:p>
            <a:r>
              <a:rPr lang="ja-JP" altLang="en-US" dirty="0"/>
              <a:t>行列関数は，スカラー関数の拡張</a:t>
            </a:r>
            <a:endParaRPr lang="en-US" altLang="ja-JP" dirty="0"/>
          </a:p>
          <a:p>
            <a:r>
              <a:rPr lang="ja-JP" altLang="en-US" dirty="0"/>
              <a:t>しかし，スカラー関数のアルゴリズムを</a:t>
            </a:r>
            <a:r>
              <a:rPr lang="ja-JP" altLang="en-US" dirty="0">
                <a:solidFill>
                  <a:srgbClr val="FF0000"/>
                </a:solidFill>
              </a:rPr>
              <a:t>単に行列向けに書き換えても直ちに実用的なアルゴリズムになるとは限らない</a:t>
            </a:r>
            <a:endParaRPr lang="en-US" altLang="ja-JP" sz="2000" dirty="0"/>
          </a:p>
          <a:p>
            <a:pPr marL="0" indent="0">
              <a:buNone/>
            </a:pPr>
            <a:r>
              <a:rPr lang="ja-JP" altLang="en-US" sz="2000" dirty="0">
                <a:solidFill>
                  <a:srgbClr val="FF0000"/>
                </a:solidFill>
              </a:rPr>
              <a:t>　</a:t>
            </a:r>
            <a:r>
              <a:rPr lang="ja-JP" altLang="en-US" sz="2400" dirty="0"/>
              <a:t>→より多くの入力に対応するためのアルゴリズムの</a:t>
            </a:r>
            <a:endParaRPr lang="en-US" altLang="ja-JP" dirty="0"/>
          </a:p>
          <a:p>
            <a:pPr marL="0" indent="0">
              <a:buNone/>
            </a:pPr>
            <a:r>
              <a:rPr lang="en-US" altLang="ja-JP" sz="2400" dirty="0"/>
              <a:t>    </a:t>
            </a:r>
            <a:r>
              <a:rPr lang="ja-JP" altLang="en-US" sz="2400" dirty="0"/>
              <a:t>開発が重要となる</a:t>
            </a:r>
            <a:endParaRPr lang="en-US" altLang="ja-JP" sz="2400" dirty="0"/>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lang="ja-JP" altLang="en-US" sz="4000" dirty="0"/>
              <a:t>行列関数について</a:t>
            </a:r>
            <a:endParaRPr kumimoji="1" lang="ja-JP" altLang="en-US" sz="4000" dirty="0"/>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11</a:t>
            </a:fld>
            <a:endParaRPr lang="ja-JP" altLang="en-US" dirty="0"/>
          </a:p>
        </p:txBody>
      </p:sp>
      <p:sp>
        <p:nvSpPr>
          <p:cNvPr id="6" name="テキスト ボックス 5">
            <a:extLst>
              <a:ext uri="{FF2B5EF4-FFF2-40B4-BE49-F238E27FC236}">
                <a16:creationId xmlns:a16="http://schemas.microsoft.com/office/drawing/2014/main" id="{FD8C9BC1-7713-1C0C-0017-2390D643394B}"/>
              </a:ext>
            </a:extLst>
          </p:cNvPr>
          <p:cNvSpPr txBox="1"/>
          <p:nvPr/>
        </p:nvSpPr>
        <p:spPr>
          <a:xfrm>
            <a:off x="8390030" y="4602024"/>
            <a:ext cx="3622430" cy="1754326"/>
          </a:xfrm>
          <a:prstGeom prst="rect">
            <a:avLst/>
          </a:prstGeom>
          <a:noFill/>
          <a:ln>
            <a:solidFill>
              <a:schemeClr val="accent1"/>
            </a:solidFill>
          </a:ln>
        </p:spPr>
        <p:txBody>
          <a:bodyPr wrap="square" rtlCol="0">
            <a:spAutoFit/>
          </a:bodyPr>
          <a:lstStyle/>
          <a:p>
            <a:r>
              <a:rPr kumimoji="1" lang="ja-JP" altLang="en-US" dirty="0"/>
              <a:t>・</a:t>
            </a:r>
            <a:r>
              <a:rPr kumimoji="1" lang="ja-JP" altLang="en-US" dirty="0">
                <a:latin typeface="+mj-ea"/>
                <a:ea typeface="+mj-ea"/>
              </a:rPr>
              <a:t>所要演算量の問題</a:t>
            </a:r>
            <a:endParaRPr kumimoji="1" lang="en-US" altLang="ja-JP" dirty="0">
              <a:latin typeface="+mj-ea"/>
              <a:ea typeface="+mj-ea"/>
            </a:endParaRPr>
          </a:p>
          <a:p>
            <a:r>
              <a:rPr lang="ja-JP" altLang="en-US" dirty="0"/>
              <a:t>　</a:t>
            </a:r>
            <a:r>
              <a:rPr lang="ja-JP" altLang="en-US" dirty="0">
                <a:latin typeface="+mn-ea"/>
              </a:rPr>
              <a:t>行列計算そもそもの演算量</a:t>
            </a:r>
            <a:br>
              <a:rPr lang="en-US" altLang="ja-JP" dirty="0">
                <a:latin typeface="+mn-ea"/>
              </a:rPr>
            </a:br>
            <a:r>
              <a:rPr lang="ja-JP" altLang="en-US" dirty="0">
                <a:latin typeface="+mn-ea"/>
              </a:rPr>
              <a:t>　が多いなど</a:t>
            </a:r>
            <a:endParaRPr lang="en-US" altLang="ja-JP" dirty="0">
              <a:latin typeface="+mn-ea"/>
            </a:endParaRPr>
          </a:p>
          <a:p>
            <a:r>
              <a:rPr kumimoji="1" lang="ja-JP" altLang="en-US" b="1" dirty="0">
                <a:latin typeface="+mj-ea"/>
                <a:ea typeface="+mj-ea"/>
              </a:rPr>
              <a:t>・</a:t>
            </a:r>
            <a:r>
              <a:rPr kumimoji="1" lang="ja-JP" altLang="en-US" dirty="0">
                <a:latin typeface="+mj-ea"/>
                <a:ea typeface="+mj-ea"/>
              </a:rPr>
              <a:t>行列の種類の多様性</a:t>
            </a:r>
            <a:endParaRPr kumimoji="1" lang="en-US" altLang="ja-JP" dirty="0">
              <a:latin typeface="+mj-ea"/>
              <a:ea typeface="+mj-ea"/>
            </a:endParaRPr>
          </a:p>
          <a:p>
            <a:r>
              <a:rPr kumimoji="1" lang="ja-JP" altLang="en-US" dirty="0"/>
              <a:t>　</a:t>
            </a:r>
            <a:r>
              <a:rPr kumimoji="1" lang="ja-JP" altLang="en-US" dirty="0">
                <a:latin typeface="+mn-ea"/>
              </a:rPr>
              <a:t>サイズ・疎性・対称性・条件数　　　　　</a:t>
            </a:r>
            <a:br>
              <a:rPr kumimoji="1" lang="en-US" altLang="ja-JP" dirty="0">
                <a:latin typeface="+mn-ea"/>
              </a:rPr>
            </a:br>
            <a:r>
              <a:rPr kumimoji="1" lang="ja-JP" altLang="en-US" dirty="0">
                <a:latin typeface="+mn-ea"/>
              </a:rPr>
              <a:t>　の大小など</a:t>
            </a:r>
            <a:endParaRPr kumimoji="1" lang="en-US" altLang="ja-JP" dirty="0">
              <a:latin typeface="+mn-ea"/>
            </a:endParaRPr>
          </a:p>
        </p:txBody>
      </p:sp>
    </p:spTree>
    <p:extLst>
      <p:ext uri="{BB962C8B-B14F-4D97-AF65-F5344CB8AC3E}">
        <p14:creationId xmlns:p14="http://schemas.microsoft.com/office/powerpoint/2010/main" val="347553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pPr marL="0" indent="0">
                  <a:buNone/>
                </a:pPr>
                <a:r>
                  <a:rPr lang="en-US" altLang="ja-JP" sz="2800" dirty="0">
                    <a:latin typeface="+mj-ea"/>
                    <a:ea typeface="+mj-ea"/>
                  </a:rPr>
                  <a:t>【</a:t>
                </a:r>
                <a:r>
                  <a:rPr lang="ja-JP" altLang="en-US" sz="2800" dirty="0">
                    <a:latin typeface="+mj-ea"/>
                    <a:ea typeface="+mj-ea"/>
                  </a:rPr>
                  <a:t>定義</a:t>
                </a:r>
                <a:r>
                  <a:rPr lang="en-US" altLang="ja-JP" sz="2800" dirty="0">
                    <a:latin typeface="+mj-ea"/>
                    <a:ea typeface="+mj-ea"/>
                  </a:rPr>
                  <a:t>】</a:t>
                </a:r>
              </a:p>
              <a:p>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a14:m>
                <a:r>
                  <a:rPr lang="ja-JP" altLang="en-US" sz="2000" dirty="0"/>
                  <a:t>を行列</a:t>
                </a:r>
                <a14:m>
                  <m:oMath xmlns:m="http://schemas.openxmlformats.org/officeDocument/2006/math">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ℂ</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a:t>のスペクトル上で定義された関数として，行列</a:t>
                </a:r>
                <a14:m>
                  <m:oMath xmlns:m="http://schemas.openxmlformats.org/officeDocument/2006/math">
                    <m:r>
                      <a:rPr lang="en-US" altLang="ja-JP" sz="2000" b="0" i="1" smtClean="0">
                        <a:latin typeface="Cambria Math" panose="02040503050406030204" pitchFamily="18" charset="0"/>
                      </a:rPr>
                      <m:t>𝐴</m:t>
                    </m:r>
                  </m:oMath>
                </a14:m>
                <a:r>
                  <a:rPr lang="ja-JP" altLang="en-US" sz="2000" dirty="0"/>
                  <a:t>のジョルダン標準形を</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𝑍</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𝐴𝑍</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𝐽</m:t>
                    </m:r>
                  </m:oMath>
                </a14:m>
                <a:r>
                  <a:rPr lang="ja-JP" altLang="en-US" sz="2000" dirty="0"/>
                  <a:t>とする．このとき，行列関数</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𝑍𝐽</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𝑍</m:t>
                            </m:r>
                          </m:e>
                          <m:sup>
                            <m:r>
                              <a:rPr lang="en-US" altLang="ja-JP" sz="2000" b="0" i="1" smtClean="0">
                                <a:latin typeface="Cambria Math" panose="02040503050406030204" pitchFamily="18" charset="0"/>
                              </a:rPr>
                              <m:t>−1</m:t>
                            </m:r>
                          </m:sup>
                        </m:sSup>
                      </m:e>
                    </m:d>
                  </m:oMath>
                </a14:m>
                <a:r>
                  <a:rPr lang="ja-JP" altLang="en-US" sz="2000" dirty="0"/>
                  <a:t>は次式で定義される．</a:t>
                </a:r>
                <a:endParaRPr lang="en-US" altLang="ja-JP" sz="2000" dirty="0"/>
              </a:p>
              <a:p>
                <a:endParaRPr lang="en-US" altLang="ja-JP" dirty="0"/>
              </a:p>
              <a:p>
                <a:endParaRPr lang="en-US" altLang="ja-JP" dirty="0"/>
              </a:p>
              <a:p>
                <a:endParaRPr lang="en-US" altLang="ja-JP" dirty="0"/>
              </a:p>
              <a:p>
                <a:r>
                  <a:rPr lang="ja-JP" altLang="en-US" sz="2000" dirty="0"/>
                  <a:t>この定義より，行列</a:t>
                </a:r>
                <a14:m>
                  <m:oMath xmlns:m="http://schemas.openxmlformats.org/officeDocument/2006/math">
                    <m:r>
                      <a:rPr lang="en-US" altLang="ja-JP" sz="2000" b="0" i="1" smtClean="0">
                        <a:latin typeface="Cambria Math" panose="02040503050406030204" pitchFamily="18" charset="0"/>
                      </a:rPr>
                      <m:t>𝐴</m:t>
                    </m:r>
                  </m:oMath>
                </a14:m>
                <a:r>
                  <a:rPr lang="ja-JP" altLang="en-US" sz="2000" dirty="0"/>
                  <a:t>の固有値を</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𝜆</m:t>
                        </m:r>
                      </m:e>
                      <m:sub>
                        <m:r>
                          <a:rPr lang="en-US" altLang="ja-JP" sz="2000" b="0" i="1" smtClean="0">
                            <a:latin typeface="Cambria Math" panose="02040503050406030204" pitchFamily="18" charset="0"/>
                          </a:rPr>
                          <m:t>𝑘</m:t>
                        </m:r>
                      </m:sub>
                    </m:sSub>
                  </m:oMath>
                </a14:m>
                <a:r>
                  <a:rPr lang="ja-JP" altLang="en-US" sz="2000" dirty="0"/>
                  <a:t>とすると，行列関数</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𝐴</m:t>
                        </m:r>
                      </m:e>
                    </m:d>
                  </m:oMath>
                </a14:m>
                <a:r>
                  <a:rPr lang="ja-JP" altLang="en-US" sz="2000" dirty="0"/>
                  <a:t>の固有値は</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𝜆</m:t>
                            </m:r>
                          </m:e>
                          <m:sub>
                            <m:r>
                              <a:rPr lang="en-US" altLang="ja-JP" sz="2000" b="0" i="1" smtClean="0">
                                <a:latin typeface="Cambria Math" panose="02040503050406030204" pitchFamily="18" charset="0"/>
                              </a:rPr>
                              <m:t>𝑘</m:t>
                            </m:r>
                          </m:sub>
                        </m:sSub>
                      </m:e>
                    </m:d>
                  </m:oMath>
                </a14:m>
                <a:r>
                  <a:rPr lang="ja-JP" altLang="en-US" sz="2000" dirty="0"/>
                  <a:t>と</a:t>
                </a:r>
                <a:br>
                  <a:rPr lang="en-US" altLang="ja-JP" sz="2000" dirty="0"/>
                </a:br>
                <a:r>
                  <a:rPr lang="ja-JP" altLang="en-US" sz="2000" dirty="0"/>
                  <a:t>なることがわかる．</a:t>
                </a:r>
                <a:endParaRPr lang="en-US" altLang="ja-JP" sz="2000" dirty="0"/>
              </a:p>
              <a:p>
                <a:r>
                  <a:rPr lang="ja-JP" altLang="en-US" sz="2000" dirty="0"/>
                  <a:t>特に，行列</a:t>
                </a:r>
                <a14:m>
                  <m:oMath xmlns:m="http://schemas.openxmlformats.org/officeDocument/2006/math">
                    <m:r>
                      <a:rPr lang="en-US" altLang="ja-JP" sz="2000" b="0" i="1" smtClean="0">
                        <a:latin typeface="Cambria Math" panose="02040503050406030204" pitchFamily="18" charset="0"/>
                      </a:rPr>
                      <m:t>𝐴</m:t>
                    </m:r>
                  </m:oMath>
                </a14:m>
                <a:r>
                  <a:rPr lang="ja-JP" altLang="en-US" sz="2000" dirty="0"/>
                  <a:t>が対角化可能な場合，ジョルダン細胞は対角行列</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𝐷</m:t>
                        </m:r>
                      </m:e>
                      <m:sub>
                        <m:r>
                          <a:rPr lang="en-US" altLang="ja-JP" sz="2000" b="0" i="1" smtClean="0">
                            <a:latin typeface="Cambria Math" panose="02040503050406030204" pitchFamily="18" charset="0"/>
                          </a:rPr>
                          <m:t>𝑘</m:t>
                        </m:r>
                      </m:sub>
                    </m:sSub>
                    <m:r>
                      <a:rPr lang="en-US" altLang="ja-JP" sz="2000" b="0" i="1" smtClean="0">
                        <a:latin typeface="Cambria Math" panose="02040503050406030204" pitchFamily="18" charset="0"/>
                      </a:rPr>
                      <m:t> </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𝑘</m:t>
                        </m:r>
                        <m:r>
                          <a:rPr lang="en-US" altLang="ja-JP" sz="2000" b="0" i="1" smtClean="0">
                            <a:latin typeface="Cambria Math" panose="02040503050406030204" pitchFamily="18" charset="0"/>
                          </a:rPr>
                          <m:t>=1, 2, …, </m:t>
                        </m:r>
                        <m:r>
                          <a:rPr lang="en-US" altLang="ja-JP" sz="2000" b="0" i="1" smtClean="0">
                            <a:latin typeface="Cambria Math" panose="02040503050406030204" pitchFamily="18" charset="0"/>
                          </a:rPr>
                          <m:t>𝑝</m:t>
                        </m:r>
                      </m:e>
                    </m:d>
                  </m:oMath>
                </a14:m>
                <a:r>
                  <a:rPr lang="ja-JP" altLang="en-US" sz="2000" dirty="0"/>
                  <a:t>に</a:t>
                </a:r>
                <a:br>
                  <a:rPr lang="en-US" altLang="ja-JP" sz="2000" dirty="0"/>
                </a:br>
                <a:r>
                  <a:rPr lang="ja-JP" altLang="en-US" sz="2000" dirty="0"/>
                  <a:t>になり，</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𝑍</m:t>
                    </m:r>
                    <m:r>
                      <m:rPr>
                        <m:sty m:val="p"/>
                      </m:rPr>
                      <a:rPr lang="en-US" altLang="ja-JP" sz="2000" b="0" i="1" smtClean="0">
                        <a:latin typeface="Cambria Math" panose="02040503050406030204" pitchFamily="18" charset="0"/>
                      </a:rPr>
                      <m:t>diag</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𝐷</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𝐷</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 …,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𝐷</m:t>
                            </m:r>
                          </m:e>
                          <m:sub>
                            <m:r>
                              <a:rPr lang="en-US" altLang="ja-JP" sz="2000" b="0" i="1" smtClean="0">
                                <a:latin typeface="Cambria Math" panose="02040503050406030204" pitchFamily="18" charset="0"/>
                              </a:rPr>
                              <m:t>𝑝</m:t>
                            </m:r>
                          </m:sub>
                        </m:sSub>
                      </m:e>
                    </m:d>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𝑍</m:t>
                        </m:r>
                      </m:e>
                      <m:sup>
                        <m:r>
                          <a:rPr lang="en-US" altLang="ja-JP" sz="2000" b="0" i="1" smtClean="0">
                            <a:latin typeface="Cambria Math" panose="02040503050406030204" pitchFamily="18" charset="0"/>
                          </a:rPr>
                          <m:t>−1</m:t>
                        </m:r>
                      </m:sup>
                    </m:sSup>
                  </m:oMath>
                </a14:m>
                <a:r>
                  <a:rPr lang="ja-JP" altLang="en-US" sz="2000" dirty="0"/>
                  <a:t>より，</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𝐴</m:t>
                        </m:r>
                      </m:e>
                    </m:d>
                  </m:oMath>
                </a14:m>
                <a:r>
                  <a:rPr lang="ja-JP" altLang="en-US" sz="2000" dirty="0"/>
                  <a:t>と</a:t>
                </a:r>
                <a14:m>
                  <m:oMath xmlns:m="http://schemas.openxmlformats.org/officeDocument/2006/math">
                    <m:r>
                      <a:rPr lang="en-US" altLang="ja-JP" sz="2000" b="0" i="1" dirty="0" smtClean="0">
                        <a:latin typeface="Cambria Math" panose="02040503050406030204" pitchFamily="18" charset="0"/>
                      </a:rPr>
                      <m:t>𝐴</m:t>
                    </m:r>
                  </m:oMath>
                </a14:m>
                <a:r>
                  <a:rPr lang="ja-JP" altLang="en-US" sz="2000" dirty="0"/>
                  <a:t>は共通の固有ベクトルを持つ．</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xfrm>
                <a:off x="263045" y="1521965"/>
                <a:ext cx="11611627" cy="4653911"/>
              </a:xfrm>
              <a:blipFill>
                <a:blip r:embed="rId3"/>
                <a:stretch>
                  <a:fillRect l="-1050" t="-2359"/>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行列関数の定義</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12</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C50A172-4C87-BCBD-D92D-8F9389E72E60}"/>
                  </a:ext>
                </a:extLst>
              </p:cNvPr>
              <p:cNvSpPr txBox="1"/>
              <p:nvPr/>
            </p:nvSpPr>
            <p:spPr>
              <a:xfrm>
                <a:off x="2667909" y="3002372"/>
                <a:ext cx="7077473" cy="645048"/>
              </a:xfrm>
              <a:prstGeom prst="rect">
                <a:avLst/>
              </a:prstGeom>
              <a:noFill/>
            </p:spPr>
            <p:txBody>
              <a:bodyPr wrap="square" rtlCol="0">
                <a:spAutoFit/>
              </a:bodyPr>
              <a:lstStyle/>
              <a:p>
                <a:pPr marL="0" indent="0">
                  <a:buNone/>
                </a:pPr>
                <a14:m>
                  <m:oMath xmlns:m="http://schemas.openxmlformats.org/officeDocument/2006/math">
                    <m:r>
                      <a:rPr lang="en-US" altLang="ja-JP" sz="2400" b="0" i="1" smtClean="0">
                        <a:solidFill>
                          <a:schemeClr val="tx1">
                            <a:lumMod val="95000"/>
                            <a:lumOff val="5000"/>
                          </a:schemeClr>
                        </a:solidFill>
                        <a:latin typeface="Cambria Math" panose="02040503050406030204" pitchFamily="18" charset="0"/>
                      </a:rPr>
                      <m:t>𝑓</m:t>
                    </m:r>
                    <m:d>
                      <m:dPr>
                        <m:ctrlPr>
                          <a:rPr lang="en-US" altLang="ja-JP" sz="2400" b="0" i="1" smtClean="0">
                            <a:solidFill>
                              <a:schemeClr val="tx1">
                                <a:lumMod val="95000"/>
                                <a:lumOff val="5000"/>
                              </a:schemeClr>
                            </a:solidFill>
                            <a:latin typeface="Cambria Math" panose="02040503050406030204" pitchFamily="18" charset="0"/>
                          </a:rPr>
                        </m:ctrlPr>
                      </m:dPr>
                      <m:e>
                        <m:r>
                          <a:rPr lang="en-US" altLang="ja-JP" sz="2400" b="0" i="1" smtClean="0">
                            <a:solidFill>
                              <a:schemeClr val="tx1">
                                <a:lumMod val="95000"/>
                                <a:lumOff val="5000"/>
                              </a:schemeClr>
                            </a:solidFill>
                            <a:latin typeface="Cambria Math" panose="02040503050406030204" pitchFamily="18" charset="0"/>
                          </a:rPr>
                          <m:t>𝐴</m:t>
                        </m:r>
                      </m:e>
                    </m:d>
                    <m:r>
                      <a:rPr lang="en-US" altLang="ja-JP" sz="2400" b="0" i="1" smtClean="0">
                        <a:solidFill>
                          <a:schemeClr val="tx1">
                            <a:lumMod val="95000"/>
                            <a:lumOff val="5000"/>
                          </a:schemeClr>
                        </a:solidFill>
                        <a:latin typeface="Cambria Math" panose="02040503050406030204" pitchFamily="18" charset="0"/>
                      </a:rPr>
                      <m:t>=</m:t>
                    </m:r>
                    <m:r>
                      <a:rPr lang="en-US" altLang="ja-JP" sz="2400" b="0" i="1" smtClean="0">
                        <a:solidFill>
                          <a:schemeClr val="tx1">
                            <a:lumMod val="95000"/>
                            <a:lumOff val="5000"/>
                          </a:schemeClr>
                        </a:solidFill>
                        <a:latin typeface="Cambria Math" panose="02040503050406030204" pitchFamily="18" charset="0"/>
                      </a:rPr>
                      <m:t>𝑍</m:t>
                    </m:r>
                    <m:r>
                      <m:rPr>
                        <m:sty m:val="p"/>
                      </m:rPr>
                      <a:rPr lang="en-US" altLang="ja-JP" sz="2400" b="0" i="1" smtClean="0">
                        <a:solidFill>
                          <a:schemeClr val="tx1">
                            <a:lumMod val="95000"/>
                            <a:lumOff val="5000"/>
                          </a:schemeClr>
                        </a:solidFill>
                        <a:latin typeface="Cambria Math" panose="02040503050406030204" pitchFamily="18" charset="0"/>
                      </a:rPr>
                      <m:t>diag</m:t>
                    </m:r>
                    <m:d>
                      <m:dPr>
                        <m:ctrlPr>
                          <a:rPr lang="en-US" altLang="ja-JP" sz="2400" b="0" i="1" smtClean="0">
                            <a:solidFill>
                              <a:schemeClr val="tx1">
                                <a:lumMod val="95000"/>
                                <a:lumOff val="5000"/>
                              </a:schemeClr>
                            </a:solidFill>
                            <a:latin typeface="Cambria Math" panose="02040503050406030204" pitchFamily="18" charset="0"/>
                          </a:rPr>
                        </m:ctrlPr>
                      </m:dPr>
                      <m:e>
                        <m:r>
                          <a:rPr lang="en-US" altLang="ja-JP" sz="2400" b="0" i="1" smtClean="0">
                            <a:solidFill>
                              <a:schemeClr val="tx1">
                                <a:lumMod val="95000"/>
                                <a:lumOff val="5000"/>
                              </a:schemeClr>
                            </a:solidFill>
                            <a:latin typeface="Cambria Math" panose="02040503050406030204" pitchFamily="18" charset="0"/>
                          </a:rPr>
                          <m:t>𝑓</m:t>
                        </m:r>
                        <m:d>
                          <m:dPr>
                            <m:ctrlPr>
                              <a:rPr lang="en-US" altLang="ja-JP" sz="2400" b="0" i="1" smtClean="0">
                                <a:solidFill>
                                  <a:schemeClr val="tx1">
                                    <a:lumMod val="95000"/>
                                    <a:lumOff val="5000"/>
                                  </a:schemeClr>
                                </a:solidFill>
                                <a:latin typeface="Cambria Math" panose="02040503050406030204" pitchFamily="18" charset="0"/>
                              </a:rPr>
                            </m:ctrlPr>
                          </m:dPr>
                          <m:e>
                            <m:sSub>
                              <m:sSubPr>
                                <m:ctrlPr>
                                  <a:rPr lang="en-US" altLang="ja-JP" sz="2400" b="0" i="1" smtClean="0">
                                    <a:solidFill>
                                      <a:schemeClr val="tx1">
                                        <a:lumMod val="95000"/>
                                        <a:lumOff val="5000"/>
                                      </a:schemeClr>
                                    </a:solidFill>
                                    <a:latin typeface="Cambria Math" panose="02040503050406030204" pitchFamily="18" charset="0"/>
                                  </a:rPr>
                                </m:ctrlPr>
                              </m:sSubPr>
                              <m:e>
                                <m:r>
                                  <a:rPr lang="en-US" altLang="ja-JP" sz="2400" b="0" i="1" smtClean="0">
                                    <a:solidFill>
                                      <a:schemeClr val="tx1">
                                        <a:lumMod val="95000"/>
                                        <a:lumOff val="5000"/>
                                      </a:schemeClr>
                                    </a:solidFill>
                                    <a:latin typeface="Cambria Math" panose="02040503050406030204" pitchFamily="18" charset="0"/>
                                  </a:rPr>
                                  <m:t>𝐽</m:t>
                                </m:r>
                              </m:e>
                              <m:sub>
                                <m:r>
                                  <a:rPr lang="en-US" altLang="ja-JP" sz="2400" b="0" i="1" smtClean="0">
                                    <a:solidFill>
                                      <a:schemeClr val="tx1">
                                        <a:lumMod val="95000"/>
                                        <a:lumOff val="5000"/>
                                      </a:schemeClr>
                                    </a:solidFill>
                                    <a:latin typeface="Cambria Math" panose="02040503050406030204" pitchFamily="18" charset="0"/>
                                  </a:rPr>
                                  <m:t>1</m:t>
                                </m:r>
                              </m:sub>
                            </m:sSub>
                          </m:e>
                        </m:d>
                        <m:r>
                          <a:rPr lang="en-US" altLang="ja-JP" sz="2400" b="0" i="1" smtClean="0">
                            <a:solidFill>
                              <a:schemeClr val="tx1">
                                <a:lumMod val="95000"/>
                                <a:lumOff val="5000"/>
                              </a:schemeClr>
                            </a:solidFill>
                            <a:latin typeface="Cambria Math" panose="02040503050406030204" pitchFamily="18" charset="0"/>
                          </a:rPr>
                          <m:t>, </m:t>
                        </m:r>
                        <m:r>
                          <a:rPr lang="en-US" altLang="ja-JP" sz="2400" b="0" i="1" smtClean="0">
                            <a:solidFill>
                              <a:schemeClr val="tx1">
                                <a:lumMod val="95000"/>
                                <a:lumOff val="5000"/>
                              </a:schemeClr>
                            </a:solidFill>
                            <a:latin typeface="Cambria Math" panose="02040503050406030204" pitchFamily="18" charset="0"/>
                          </a:rPr>
                          <m:t>𝑓</m:t>
                        </m:r>
                        <m:d>
                          <m:dPr>
                            <m:ctrlPr>
                              <a:rPr lang="en-US" altLang="ja-JP" sz="2400" b="0" i="1" smtClean="0">
                                <a:solidFill>
                                  <a:schemeClr val="tx1">
                                    <a:lumMod val="95000"/>
                                    <a:lumOff val="5000"/>
                                  </a:schemeClr>
                                </a:solidFill>
                                <a:latin typeface="Cambria Math" panose="02040503050406030204" pitchFamily="18" charset="0"/>
                              </a:rPr>
                            </m:ctrlPr>
                          </m:dPr>
                          <m:e>
                            <m:sSub>
                              <m:sSubPr>
                                <m:ctrlPr>
                                  <a:rPr lang="en-US" altLang="ja-JP" sz="2400" b="0" i="1" smtClean="0">
                                    <a:solidFill>
                                      <a:schemeClr val="tx1">
                                        <a:lumMod val="95000"/>
                                        <a:lumOff val="5000"/>
                                      </a:schemeClr>
                                    </a:solidFill>
                                    <a:latin typeface="Cambria Math" panose="02040503050406030204" pitchFamily="18" charset="0"/>
                                  </a:rPr>
                                </m:ctrlPr>
                              </m:sSubPr>
                              <m:e>
                                <m:r>
                                  <a:rPr lang="en-US" altLang="ja-JP" sz="2400" b="0" i="1" smtClean="0">
                                    <a:solidFill>
                                      <a:schemeClr val="tx1">
                                        <a:lumMod val="95000"/>
                                        <a:lumOff val="5000"/>
                                      </a:schemeClr>
                                    </a:solidFill>
                                    <a:latin typeface="Cambria Math" panose="02040503050406030204" pitchFamily="18" charset="0"/>
                                  </a:rPr>
                                  <m:t>𝐽</m:t>
                                </m:r>
                              </m:e>
                              <m:sub>
                                <m:r>
                                  <a:rPr lang="en-US" altLang="ja-JP" sz="2400" b="0" i="1" smtClean="0">
                                    <a:solidFill>
                                      <a:schemeClr val="tx1">
                                        <a:lumMod val="95000"/>
                                        <a:lumOff val="5000"/>
                                      </a:schemeClr>
                                    </a:solidFill>
                                    <a:latin typeface="Cambria Math" panose="02040503050406030204" pitchFamily="18" charset="0"/>
                                  </a:rPr>
                                  <m:t>2</m:t>
                                </m:r>
                              </m:sub>
                            </m:sSub>
                          </m:e>
                        </m:d>
                        <m:r>
                          <a:rPr lang="en-US" altLang="ja-JP" sz="2400" b="0" i="1" smtClean="0">
                            <a:solidFill>
                              <a:schemeClr val="tx1">
                                <a:lumMod val="95000"/>
                                <a:lumOff val="5000"/>
                              </a:schemeClr>
                            </a:solidFill>
                            <a:latin typeface="Cambria Math" panose="02040503050406030204" pitchFamily="18" charset="0"/>
                          </a:rPr>
                          <m:t>, …, </m:t>
                        </m:r>
                        <m:r>
                          <a:rPr lang="en-US" altLang="ja-JP" sz="2400" b="0" i="1" smtClean="0">
                            <a:solidFill>
                              <a:schemeClr val="tx1">
                                <a:lumMod val="95000"/>
                                <a:lumOff val="5000"/>
                              </a:schemeClr>
                            </a:solidFill>
                            <a:latin typeface="Cambria Math" panose="02040503050406030204" pitchFamily="18" charset="0"/>
                          </a:rPr>
                          <m:t>𝑓</m:t>
                        </m:r>
                        <m:d>
                          <m:dPr>
                            <m:ctrlPr>
                              <a:rPr lang="en-US" altLang="ja-JP" sz="2400" b="0" i="1" smtClean="0">
                                <a:solidFill>
                                  <a:schemeClr val="tx1">
                                    <a:lumMod val="95000"/>
                                    <a:lumOff val="5000"/>
                                  </a:schemeClr>
                                </a:solidFill>
                                <a:latin typeface="Cambria Math" panose="02040503050406030204" pitchFamily="18" charset="0"/>
                              </a:rPr>
                            </m:ctrlPr>
                          </m:dPr>
                          <m:e>
                            <m:sSub>
                              <m:sSubPr>
                                <m:ctrlPr>
                                  <a:rPr lang="en-US" altLang="ja-JP" sz="2400" b="0" i="1" smtClean="0">
                                    <a:solidFill>
                                      <a:schemeClr val="tx1">
                                        <a:lumMod val="95000"/>
                                        <a:lumOff val="5000"/>
                                      </a:schemeClr>
                                    </a:solidFill>
                                    <a:latin typeface="Cambria Math" panose="02040503050406030204" pitchFamily="18" charset="0"/>
                                  </a:rPr>
                                </m:ctrlPr>
                              </m:sSubPr>
                              <m:e>
                                <m:r>
                                  <a:rPr lang="en-US" altLang="ja-JP" sz="2400" b="0" i="1" smtClean="0">
                                    <a:solidFill>
                                      <a:schemeClr val="tx1">
                                        <a:lumMod val="95000"/>
                                        <a:lumOff val="5000"/>
                                      </a:schemeClr>
                                    </a:solidFill>
                                    <a:latin typeface="Cambria Math" panose="02040503050406030204" pitchFamily="18" charset="0"/>
                                  </a:rPr>
                                  <m:t>𝐽</m:t>
                                </m:r>
                              </m:e>
                              <m:sub>
                                <m:r>
                                  <a:rPr lang="en-US" altLang="ja-JP" sz="2400" b="0" i="1" smtClean="0">
                                    <a:solidFill>
                                      <a:schemeClr val="tx1">
                                        <a:lumMod val="95000"/>
                                        <a:lumOff val="5000"/>
                                      </a:schemeClr>
                                    </a:solidFill>
                                    <a:latin typeface="Cambria Math" panose="02040503050406030204" pitchFamily="18" charset="0"/>
                                  </a:rPr>
                                  <m:t>𝑝</m:t>
                                </m:r>
                              </m:sub>
                            </m:sSub>
                          </m:e>
                        </m:d>
                      </m:e>
                    </m:d>
                    <m:sSup>
                      <m:sSupPr>
                        <m:ctrlPr>
                          <a:rPr lang="en-US" altLang="ja-JP" sz="2400" b="0" i="1" smtClean="0">
                            <a:solidFill>
                              <a:schemeClr val="tx1">
                                <a:lumMod val="95000"/>
                                <a:lumOff val="5000"/>
                              </a:schemeClr>
                            </a:solidFill>
                            <a:latin typeface="Cambria Math" panose="02040503050406030204" pitchFamily="18" charset="0"/>
                          </a:rPr>
                        </m:ctrlPr>
                      </m:sSupPr>
                      <m:e>
                        <m:r>
                          <a:rPr lang="en-US" altLang="ja-JP" sz="2400" b="0" i="1" smtClean="0">
                            <a:solidFill>
                              <a:schemeClr val="tx1">
                                <a:lumMod val="95000"/>
                                <a:lumOff val="5000"/>
                              </a:schemeClr>
                            </a:solidFill>
                            <a:latin typeface="Cambria Math" panose="02040503050406030204" pitchFamily="18" charset="0"/>
                          </a:rPr>
                          <m:t>𝑍</m:t>
                        </m:r>
                      </m:e>
                      <m:sup>
                        <m:r>
                          <a:rPr lang="en-US" altLang="ja-JP" sz="2400" b="0" i="1" smtClean="0">
                            <a:solidFill>
                              <a:schemeClr val="tx1">
                                <a:lumMod val="95000"/>
                                <a:lumOff val="5000"/>
                              </a:schemeClr>
                            </a:solidFill>
                            <a:latin typeface="Cambria Math" panose="02040503050406030204" pitchFamily="18" charset="0"/>
                          </a:rPr>
                          <m:t>−1</m:t>
                        </m:r>
                      </m:sup>
                    </m:sSup>
                  </m:oMath>
                </a14:m>
                <a:r>
                  <a:rPr lang="en-US" altLang="ja-JP" sz="2400" dirty="0">
                    <a:solidFill>
                      <a:schemeClr val="tx1">
                        <a:lumMod val="95000"/>
                        <a:lumOff val="5000"/>
                      </a:schemeClr>
                    </a:solidFill>
                  </a:rPr>
                  <a:t> </a:t>
                </a:r>
              </a:p>
            </p:txBody>
          </p:sp>
        </mc:Choice>
        <mc:Fallback xmlns="">
          <p:sp>
            <p:nvSpPr>
              <p:cNvPr id="6" name="テキスト ボックス 5">
                <a:extLst>
                  <a:ext uri="{FF2B5EF4-FFF2-40B4-BE49-F238E27FC236}">
                    <a16:creationId xmlns:a16="http://schemas.microsoft.com/office/drawing/2014/main" id="{AC50A172-4C87-BCBD-D92D-8F9389E72E60}"/>
                  </a:ext>
                </a:extLst>
              </p:cNvPr>
              <p:cNvSpPr txBox="1">
                <a:spLocks noRot="1" noChangeAspect="1" noMove="1" noResize="1" noEditPoints="1" noAdjustHandles="1" noChangeArrowheads="1" noChangeShapeType="1" noTextEdit="1"/>
              </p:cNvSpPr>
              <p:nvPr/>
            </p:nvSpPr>
            <p:spPr>
              <a:xfrm>
                <a:off x="2667909" y="3002372"/>
                <a:ext cx="7077473" cy="64504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659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pPr marL="0" indent="0">
              <a:buNone/>
            </a:pPr>
            <a:r>
              <a:rPr lang="ja-JP" altLang="en-US" sz="2800" dirty="0">
                <a:latin typeface="+mj-ea"/>
                <a:ea typeface="+mj-ea"/>
              </a:rPr>
              <a:t>定義に基づく計算法について</a:t>
            </a:r>
            <a:endParaRPr lang="en-US" altLang="ja-JP" sz="2800" dirty="0">
              <a:latin typeface="+mj-ea"/>
              <a:ea typeface="+mj-ea"/>
            </a:endParaRPr>
          </a:p>
          <a:p>
            <a:r>
              <a:rPr lang="ja-JP" altLang="en-US" dirty="0">
                <a:latin typeface="+mj-ea"/>
                <a:ea typeface="+mj-ea"/>
              </a:rPr>
              <a:t>対角化可能</a:t>
            </a:r>
            <a:endParaRPr lang="en-US" altLang="ja-JP" dirty="0">
              <a:latin typeface="+mj-ea"/>
              <a:ea typeface="+mj-ea"/>
            </a:endParaRPr>
          </a:p>
          <a:p>
            <a:pPr lvl="1"/>
            <a:r>
              <a:rPr lang="ja-JP" altLang="en-US" dirty="0"/>
              <a:t>固有値分解をする必要があり </a:t>
            </a:r>
            <a:r>
              <a:rPr lang="en-US" altLang="ja-JP" dirty="0">
                <a:sym typeface="Wingdings" panose="05000000000000000000" pitchFamily="2" charset="2"/>
              </a:rPr>
              <a:t> </a:t>
            </a:r>
            <a:r>
              <a:rPr lang="ja-JP" altLang="en-US" dirty="0">
                <a:sym typeface="Wingdings" panose="05000000000000000000" pitchFamily="2" charset="2"/>
              </a:rPr>
              <a:t>計算量多い</a:t>
            </a:r>
            <a:endParaRPr lang="en-US" altLang="ja-JP" dirty="0"/>
          </a:p>
          <a:p>
            <a:r>
              <a:rPr lang="ja-JP" altLang="en-US" dirty="0">
                <a:latin typeface="+mj-ea"/>
                <a:ea typeface="+mj-ea"/>
              </a:rPr>
              <a:t>対角化不可能</a:t>
            </a:r>
            <a:endParaRPr lang="en-US" altLang="ja-JP" dirty="0">
              <a:latin typeface="+mj-ea"/>
              <a:ea typeface="+mj-ea"/>
            </a:endParaRPr>
          </a:p>
          <a:p>
            <a:pPr lvl="1"/>
            <a:r>
              <a:rPr lang="en-US" altLang="ja-JP" dirty="0"/>
              <a:t>Jordan</a:t>
            </a:r>
            <a:r>
              <a:rPr lang="ja-JP" altLang="en-US" dirty="0"/>
              <a:t>標準形を計算する必要あり</a:t>
            </a:r>
            <a:r>
              <a:rPr lang="en-US" altLang="ja-JP" dirty="0">
                <a:sym typeface="Wingdings" panose="05000000000000000000" pitchFamily="2" charset="2"/>
              </a:rPr>
              <a:t> </a:t>
            </a:r>
            <a:r>
              <a:rPr lang="en-US" altLang="ja-JP" dirty="0"/>
              <a:t> </a:t>
            </a:r>
            <a:r>
              <a:rPr lang="ja-JP" altLang="en-US" dirty="0"/>
              <a:t>数値的に不安定</a:t>
            </a:r>
            <a:endParaRPr lang="en-US" altLang="ja-JP" dirty="0"/>
          </a:p>
          <a:p>
            <a:pPr lvl="1"/>
            <a:endParaRPr lang="en-US" altLang="ja-JP" dirty="0"/>
          </a:p>
          <a:p>
            <a:pPr marL="0" indent="0">
              <a:buNone/>
            </a:pPr>
            <a:endParaRPr lang="en-US" altLang="ja-JP" dirty="0"/>
          </a:p>
          <a:p>
            <a:pPr marL="0" indent="0">
              <a:buNone/>
            </a:pPr>
            <a:r>
              <a:rPr lang="ja-JP" altLang="en-US" dirty="0"/>
              <a:t>それぞれの行列関数で</a:t>
            </a:r>
            <a:r>
              <a:rPr lang="en-US" altLang="ja-JP" dirty="0"/>
              <a:t>(</a:t>
            </a:r>
            <a:r>
              <a:rPr lang="ja-JP" altLang="en-US" dirty="0"/>
              <a:t>定義を利用しない</a:t>
            </a:r>
            <a:r>
              <a:rPr lang="en-US" altLang="ja-JP" dirty="0"/>
              <a:t>)</a:t>
            </a:r>
            <a:r>
              <a:rPr lang="ja-JP" altLang="en-US" dirty="0"/>
              <a:t>多くの計算方法が考えられている．</a:t>
            </a:r>
            <a:endParaRPr lang="en-US" altLang="ja-JP" dirty="0"/>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行列関数</a:t>
            </a:r>
            <a:r>
              <a:rPr lang="ja-JP" altLang="en-US" sz="4000" dirty="0"/>
              <a:t>の数値計算法について</a:t>
            </a:r>
            <a:endParaRPr kumimoji="1" lang="ja-JP" altLang="en-US" sz="4000" dirty="0"/>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13</a:t>
            </a:fld>
            <a:endParaRPr lang="ja-JP" altLang="en-US" dirty="0"/>
          </a:p>
        </p:txBody>
      </p:sp>
    </p:spTree>
    <p:extLst>
      <p:ext uri="{BB962C8B-B14F-4D97-AF65-F5344CB8AC3E}">
        <p14:creationId xmlns:p14="http://schemas.microsoft.com/office/powerpoint/2010/main" val="32507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normAutofit/>
          </a:bodyPr>
          <a:lstStyle/>
          <a:p>
            <a:r>
              <a:rPr lang="ja-JP" altLang="en-US" sz="2000" dirty="0">
                <a:latin typeface="+mn-ea"/>
              </a:rPr>
              <a:t>次のように定義できる </a:t>
            </a:r>
            <a:r>
              <a:rPr lang="en-US" altLang="ja-JP" sz="2000" dirty="0">
                <a:latin typeface="+mn-ea"/>
              </a:rPr>
              <a:t>(</a:t>
            </a:r>
            <a:r>
              <a:rPr lang="ja-JP" altLang="en-US" sz="2000" dirty="0">
                <a:latin typeface="+mn-ea"/>
              </a:rPr>
              <a:t>テイラー展開</a:t>
            </a:r>
            <a:r>
              <a:rPr lang="en-US" altLang="ja-JP" sz="2000" dirty="0">
                <a:latin typeface="+mn-ea"/>
              </a:rPr>
              <a:t>)</a:t>
            </a:r>
          </a:p>
          <a:p>
            <a:pPr marL="0" indent="0">
              <a:buNone/>
            </a:pPr>
            <a:endParaRPr lang="en-US" altLang="ja-JP" sz="2000" dirty="0">
              <a:latin typeface="+mn-ea"/>
            </a:endParaRPr>
          </a:p>
          <a:p>
            <a:pPr marL="0" indent="0">
              <a:buNone/>
            </a:pPr>
            <a:endParaRPr lang="en-US" altLang="ja-JP" dirty="0">
              <a:latin typeface="+mn-ea"/>
            </a:endParaRPr>
          </a:p>
          <a:p>
            <a:r>
              <a:rPr lang="ja-JP" altLang="en-US" sz="2000" dirty="0">
                <a:latin typeface="+mn-ea"/>
              </a:rPr>
              <a:t>これをそのまま計算してもいいが</a:t>
            </a:r>
            <a:r>
              <a:rPr lang="en-US" altLang="ja-JP" sz="2000" dirty="0">
                <a:latin typeface="+mn-ea"/>
              </a:rPr>
              <a:t>(</a:t>
            </a:r>
            <a:r>
              <a:rPr lang="ja-JP" altLang="en-US" sz="2000" dirty="0">
                <a:latin typeface="+mn-ea"/>
              </a:rPr>
              <a:t>途中で打ち切る</a:t>
            </a:r>
            <a:r>
              <a:rPr lang="en-US" altLang="ja-JP" sz="2000" dirty="0">
                <a:latin typeface="+mn-ea"/>
              </a:rPr>
              <a:t>)</a:t>
            </a:r>
            <a:r>
              <a:rPr lang="ja-JP" altLang="en-US" sz="2000" dirty="0">
                <a:latin typeface="+mn-ea"/>
              </a:rPr>
              <a:t>，次の計算法が知られている．</a:t>
            </a:r>
            <a:endParaRPr lang="en-US" altLang="ja-JP" sz="2000" dirty="0">
              <a:latin typeface="+mn-ea"/>
            </a:endParaRPr>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行列指数関数</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14</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5A29CEE-9288-A081-78FB-1873BA2555F4}"/>
                  </a:ext>
                </a:extLst>
              </p:cNvPr>
              <p:cNvSpPr txBox="1"/>
              <p:nvPr/>
            </p:nvSpPr>
            <p:spPr>
              <a:xfrm>
                <a:off x="2952750" y="1928813"/>
                <a:ext cx="4533900" cy="786177"/>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𝐴</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3!</m:t>
                          </m:r>
                        </m:den>
                      </m:f>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3</m:t>
                          </m:r>
                        </m:sup>
                      </m:sSup>
                      <m:r>
                        <a:rPr kumimoji="1" lang="en-US" altLang="ja-JP" sz="2400" b="0" i="1" smtClean="0">
                          <a:latin typeface="Cambria Math" panose="02040503050406030204" pitchFamily="18" charset="0"/>
                        </a:rPr>
                        <m:t>+⋯</m:t>
                      </m:r>
                    </m:oMath>
                  </m:oMathPara>
                </a14:m>
                <a:endParaRPr kumimoji="1" lang="en-US" altLang="ja-JP" sz="2400" dirty="0"/>
              </a:p>
            </p:txBody>
          </p:sp>
        </mc:Choice>
        <mc:Fallback xmlns="">
          <p:sp>
            <p:nvSpPr>
              <p:cNvPr id="6" name="テキスト ボックス 5">
                <a:extLst>
                  <a:ext uri="{FF2B5EF4-FFF2-40B4-BE49-F238E27FC236}">
                    <a16:creationId xmlns:a16="http://schemas.microsoft.com/office/drawing/2014/main" id="{45A29CEE-9288-A081-78FB-1873BA2555F4}"/>
                  </a:ext>
                </a:extLst>
              </p:cNvPr>
              <p:cNvSpPr txBox="1">
                <a:spLocks noRot="1" noChangeAspect="1" noMove="1" noResize="1" noEditPoints="1" noAdjustHandles="1" noChangeArrowheads="1" noChangeShapeType="1" noTextEdit="1"/>
              </p:cNvSpPr>
              <p:nvPr/>
            </p:nvSpPr>
            <p:spPr>
              <a:xfrm>
                <a:off x="2952750" y="1928813"/>
                <a:ext cx="4533900" cy="7861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C38FF16-970B-8572-0991-DE7F3A5C6316}"/>
                  </a:ext>
                </a:extLst>
              </p:cNvPr>
              <p:cNvSpPr txBox="1"/>
              <p:nvPr/>
            </p:nvSpPr>
            <p:spPr>
              <a:xfrm>
                <a:off x="912908" y="3274343"/>
                <a:ext cx="6648450" cy="3363037"/>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kumimoji="1" lang="ja-JP" altLang="en-US" sz="2000" dirty="0">
                    <a:latin typeface="+mj-ea"/>
                    <a:ea typeface="+mj-ea"/>
                  </a:rPr>
                  <a:t>数値計算方法</a:t>
                </a:r>
                <a:endParaRPr kumimoji="1" lang="en-US" altLang="ja-JP" sz="2000" dirty="0">
                  <a:latin typeface="+mj-ea"/>
                  <a:ea typeface="+mj-ea"/>
                </a:endParaRPr>
              </a:p>
              <a:p>
                <a:pPr marL="0" indent="0">
                  <a:buNone/>
                </a:pPr>
                <a:r>
                  <a:rPr kumimoji="1" lang="ja-JP" altLang="en-US" dirty="0"/>
                  <a:t>定義を有限項で打ち切るのは一般的ではない．</a:t>
                </a:r>
                <a:endParaRPr kumimoji="1" lang="en-US" altLang="ja-JP" dirty="0"/>
              </a:p>
              <a:p>
                <a:pPr marL="0" indent="0">
                  <a:buNone/>
                </a:pPr>
                <a:r>
                  <a:rPr kumimoji="1" lang="ja-JP" altLang="en-US" dirty="0"/>
                  <a:t>パラメータ</a:t>
                </a:r>
                <a14:m>
                  <m:oMath xmlns:m="http://schemas.openxmlformats.org/officeDocument/2006/math">
                    <m:r>
                      <a:rPr kumimoji="1" lang="en-US" altLang="ja-JP" b="0" i="1" smtClean="0">
                        <a:latin typeface="Cambria Math" panose="02040503050406030204" pitchFamily="18" charset="0"/>
                      </a:rPr>
                      <m:t>𝑚</m:t>
                    </m:r>
                  </m:oMath>
                </a14:m>
                <a:r>
                  <a:rPr kumimoji="1" lang="ja-JP" altLang="en-US" dirty="0"/>
                  <a:t>を用いて</a:t>
                </a:r>
                <a14:m>
                  <m:oMath xmlns:m="http://schemas.openxmlformats.org/officeDocument/2006/math">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𝑚</m:t>
                                </m:r>
                              </m:sup>
                            </m:sSup>
                          </m:e>
                        </m:d>
                      </m:e>
                      <m:sup>
                        <m:r>
                          <a:rPr kumimoji="1" lang="en-US" altLang="ja-JP" b="0" i="1" smtClean="0">
                            <a:latin typeface="Cambria Math" panose="02040503050406030204" pitchFamily="18" charset="0"/>
                          </a:rPr>
                          <m:t>𝑚</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𝐴</m:t>
                        </m:r>
                      </m:sup>
                    </m:sSup>
                  </m:oMath>
                </a14:m>
                <a:r>
                  <a:rPr kumimoji="1" lang="ja-JP" altLang="en-US" dirty="0"/>
                  <a:t>となることに着目して</a:t>
                </a:r>
                <a:endParaRPr kumimoji="1" lang="en-US" altLang="ja-JP" dirty="0"/>
              </a:p>
              <a:p>
                <a:pPr marL="0" indent="0">
                  <a:buNone/>
                </a:pPr>
                <a:endParaRPr kumimoji="1" lang="en-US" altLang="ja-JP" dirty="0"/>
              </a:p>
              <a:p>
                <a:pPr marL="0" indent="0">
                  <a:buNone/>
                </a:pPr>
                <a:r>
                  <a:rPr lang="en-US" altLang="ja-JP" dirty="0"/>
                  <a:t>	</a:t>
                </a:r>
                <a:r>
                  <a:rPr lang="ja-JP" altLang="en-US" dirty="0"/>
                  <a:t>　　　　　　　　　　　　　　　　　　の有限和</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を計算することで，</a:t>
                </a:r>
                <a14:m>
                  <m:oMath xmlns:m="http://schemas.openxmlformats.org/officeDocument/2006/math">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𝑟</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sub>
                            </m:sSub>
                          </m:e>
                        </m:d>
                      </m:e>
                      <m:sup>
                        <m:r>
                          <a:rPr lang="en-US" altLang="ja-JP" b="0" i="1" smtClean="0">
                            <a:latin typeface="Cambria Math" panose="02040503050406030204" pitchFamily="18" charset="0"/>
                          </a:rPr>
                          <m:t>𝑚</m:t>
                        </m:r>
                      </m:sup>
                    </m:sSup>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𝑒</m:t>
                        </m:r>
                      </m:e>
                      <m:sup>
                        <m:r>
                          <a:rPr lang="en-US" altLang="ja-JP" b="0" i="1" smtClean="0">
                            <a:latin typeface="Cambria Math" panose="02040503050406030204" pitchFamily="18" charset="0"/>
                            <a:ea typeface="Cambria Math" panose="02040503050406030204" pitchFamily="18" charset="0"/>
                          </a:rPr>
                          <m:t>𝐴</m:t>
                        </m:r>
                      </m:sup>
                    </m:sSup>
                  </m:oMath>
                </a14:m>
                <a:r>
                  <a:rPr kumimoji="1" lang="ja-JP" altLang="en-US" dirty="0"/>
                  <a:t>を得る．</a:t>
                </a:r>
                <a:endParaRPr kumimoji="1" lang="en-US" altLang="ja-JP" dirty="0"/>
              </a:p>
              <a:p>
                <a:pPr marL="0" indent="0">
                  <a:buNone/>
                </a:pP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𝑚</m:t>
                        </m:r>
                      </m:sup>
                    </m:sSup>
                  </m:oMath>
                </a14:m>
                <a:r>
                  <a:rPr kumimoji="1" lang="ja-JP" altLang="en-US" dirty="0"/>
                  <a:t>を</a:t>
                </a:r>
                <a:r>
                  <a:rPr kumimoji="1" lang="ja-JP" altLang="en-US" dirty="0">
                    <a:solidFill>
                      <a:srgbClr val="FF0000"/>
                    </a:solidFill>
                    <a:latin typeface="+mj-ea"/>
                    <a:ea typeface="+mj-ea"/>
                  </a:rPr>
                  <a:t>パデ近似</a:t>
                </a:r>
                <a:r>
                  <a:rPr kumimoji="1" lang="ja-JP" altLang="en-US" dirty="0"/>
                  <a:t>して得ることにより，演算量を減らすことができる．</a:t>
                </a:r>
              </a:p>
            </p:txBody>
          </p:sp>
        </mc:Choice>
        <mc:Fallback xmlns="">
          <p:sp>
            <p:nvSpPr>
              <p:cNvPr id="7" name="テキスト ボックス 6">
                <a:extLst>
                  <a:ext uri="{FF2B5EF4-FFF2-40B4-BE49-F238E27FC236}">
                    <a16:creationId xmlns:a16="http://schemas.microsoft.com/office/drawing/2014/main" id="{1C38FF16-970B-8572-0991-DE7F3A5C6316}"/>
                  </a:ext>
                </a:extLst>
              </p:cNvPr>
              <p:cNvSpPr txBox="1">
                <a:spLocks noRot="1" noChangeAspect="1" noMove="1" noResize="1" noEditPoints="1" noAdjustHandles="1" noChangeArrowheads="1" noChangeShapeType="1" noTextEdit="1"/>
              </p:cNvSpPr>
              <p:nvPr/>
            </p:nvSpPr>
            <p:spPr>
              <a:xfrm>
                <a:off x="912908" y="3274343"/>
                <a:ext cx="6648450" cy="3363037"/>
              </a:xfrm>
              <a:prstGeom prst="rect">
                <a:avLst/>
              </a:prstGeom>
              <a:blipFill>
                <a:blip r:embed="rId4"/>
                <a:stretch>
                  <a:fillRect l="-733" t="-722" r="-549" b="-361"/>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6852C62-55BD-9056-B7A1-8809D89516FC}"/>
                  </a:ext>
                </a:extLst>
              </p:cNvPr>
              <p:cNvSpPr txBox="1"/>
              <p:nvPr/>
            </p:nvSpPr>
            <p:spPr>
              <a:xfrm>
                <a:off x="1543077" y="4348489"/>
                <a:ext cx="4663569" cy="554960"/>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𝑚</m:t>
                          </m:r>
                        </m:sup>
                      </m:s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𝐼</m:t>
                      </m:r>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1!</m:t>
                          </m:r>
                          <m:r>
                            <a:rPr kumimoji="1" lang="en-US" altLang="ja-JP" sz="1600" b="0" i="1" smtClean="0">
                              <a:latin typeface="Cambria Math" panose="02040503050406030204" pitchFamily="18" charset="0"/>
                            </a:rPr>
                            <m:t>𝑚</m:t>
                          </m:r>
                        </m:den>
                      </m:f>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2!</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𝑚</m:t>
                              </m:r>
                            </m:e>
                            <m:sup>
                              <m:r>
                                <a:rPr kumimoji="1" lang="en-US" altLang="ja-JP" sz="1600" b="0" i="1" smtClean="0">
                                  <a:latin typeface="Cambria Math" panose="02040503050406030204" pitchFamily="18" charset="0"/>
                                </a:rPr>
                                <m:t>2</m:t>
                              </m:r>
                            </m:sup>
                          </m:sSup>
                        </m:den>
                      </m:f>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𝐴</m:t>
                          </m:r>
                        </m:e>
                        <m:sup>
                          <m:r>
                            <a:rPr kumimoji="1" lang="en-US" altLang="ja-JP" sz="1600" b="0" i="1" smtClean="0">
                              <a:latin typeface="Cambria Math" panose="02040503050406030204" pitchFamily="18" charset="0"/>
                            </a:rPr>
                            <m:t>2</m:t>
                          </m:r>
                        </m:sup>
                      </m:sSup>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3!</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𝑚</m:t>
                              </m:r>
                            </m:e>
                            <m:sup>
                              <m:r>
                                <a:rPr kumimoji="1" lang="en-US" altLang="ja-JP" sz="1600" b="0" i="1" smtClean="0">
                                  <a:latin typeface="Cambria Math" panose="02040503050406030204" pitchFamily="18" charset="0"/>
                                </a:rPr>
                                <m:t>3</m:t>
                              </m:r>
                            </m:sup>
                          </m:sSup>
                        </m:den>
                      </m:f>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𝐴</m:t>
                          </m:r>
                        </m:e>
                        <m:sup>
                          <m:r>
                            <a:rPr kumimoji="1" lang="en-US" altLang="ja-JP" sz="1600" b="0" i="1" smtClean="0">
                              <a:latin typeface="Cambria Math" panose="02040503050406030204" pitchFamily="18" charset="0"/>
                            </a:rPr>
                            <m:t>3</m:t>
                          </m:r>
                        </m:sup>
                      </m:sSup>
                      <m:r>
                        <a:rPr kumimoji="1" lang="en-US" altLang="ja-JP" sz="1600" b="0" i="1" smtClean="0">
                          <a:latin typeface="Cambria Math" panose="02040503050406030204" pitchFamily="18" charset="0"/>
                        </a:rPr>
                        <m:t>+⋯</m:t>
                      </m:r>
                    </m:oMath>
                  </m:oMathPara>
                </a14:m>
                <a:endParaRPr kumimoji="1" lang="en-US" altLang="ja-JP" sz="1800" dirty="0"/>
              </a:p>
            </p:txBody>
          </p:sp>
        </mc:Choice>
        <mc:Fallback xmlns="">
          <p:sp>
            <p:nvSpPr>
              <p:cNvPr id="8" name="テキスト ボックス 7">
                <a:extLst>
                  <a:ext uri="{FF2B5EF4-FFF2-40B4-BE49-F238E27FC236}">
                    <a16:creationId xmlns:a16="http://schemas.microsoft.com/office/drawing/2014/main" id="{B6852C62-55BD-9056-B7A1-8809D89516FC}"/>
                  </a:ext>
                </a:extLst>
              </p:cNvPr>
              <p:cNvSpPr txBox="1">
                <a:spLocks noRot="1" noChangeAspect="1" noMove="1" noResize="1" noEditPoints="1" noAdjustHandles="1" noChangeArrowheads="1" noChangeShapeType="1" noTextEdit="1"/>
              </p:cNvSpPr>
              <p:nvPr/>
            </p:nvSpPr>
            <p:spPr>
              <a:xfrm>
                <a:off x="1543077" y="4348489"/>
                <a:ext cx="4663569" cy="55496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438E598-405F-8BC0-F2F3-1FF37E31C749}"/>
                  </a:ext>
                </a:extLst>
              </p:cNvPr>
              <p:cNvSpPr txBox="1"/>
              <p:nvPr/>
            </p:nvSpPr>
            <p:spPr>
              <a:xfrm>
                <a:off x="1666546" y="5042603"/>
                <a:ext cx="4663569" cy="49705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𝐹</m:t>
                          </m:r>
                        </m:e>
                        <m:sub>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𝑚</m:t>
                          </m:r>
                        </m:sub>
                      </m:sSub>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𝐼</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1!</m:t>
                          </m:r>
                          <m:r>
                            <a:rPr kumimoji="1" lang="en-US" altLang="ja-JP" sz="1400" b="0" i="1" smtClean="0">
                              <a:latin typeface="Cambria Math" panose="02040503050406030204" pitchFamily="18" charset="0"/>
                            </a:rPr>
                            <m:t>𝑚</m:t>
                          </m:r>
                        </m:den>
                      </m:f>
                      <m:r>
                        <a:rPr kumimoji="1" lang="en-US" altLang="ja-JP" sz="1400" b="0" i="1" smtClean="0">
                          <a:latin typeface="Cambria Math" panose="02040503050406030204" pitchFamily="18" charset="0"/>
                        </a:rPr>
                        <m:t>𝐴</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𝑚</m:t>
                              </m:r>
                            </m:e>
                            <m:sup>
                              <m:r>
                                <a:rPr kumimoji="1" lang="en-US" altLang="ja-JP" sz="1400" b="0" i="1" smtClean="0">
                                  <a:latin typeface="Cambria Math" panose="02040503050406030204" pitchFamily="18" charset="0"/>
                                </a:rPr>
                                <m:t>2</m:t>
                              </m:r>
                            </m:sup>
                          </m:sSup>
                        </m:den>
                      </m:f>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𝐴</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3!</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𝑚</m:t>
                              </m:r>
                            </m:e>
                            <m:sup>
                              <m:r>
                                <a:rPr kumimoji="1" lang="en-US" altLang="ja-JP" sz="1400" b="0" i="1" smtClean="0">
                                  <a:latin typeface="Cambria Math" panose="02040503050406030204" pitchFamily="18" charset="0"/>
                                </a:rPr>
                                <m:t>3</m:t>
                              </m:r>
                            </m:sup>
                          </m:sSup>
                        </m:den>
                      </m:f>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𝐴</m:t>
                          </m:r>
                        </m:e>
                        <m:sup>
                          <m:r>
                            <a:rPr kumimoji="1" lang="en-US" altLang="ja-JP" sz="1400" b="0" i="1" smtClean="0">
                              <a:latin typeface="Cambria Math" panose="02040503050406030204" pitchFamily="18" charset="0"/>
                            </a:rPr>
                            <m:t>3</m:t>
                          </m:r>
                        </m:sup>
                      </m:sSup>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𝑚</m:t>
                              </m:r>
                            </m:e>
                            <m:sup>
                              <m:r>
                                <a:rPr kumimoji="1" lang="en-US" altLang="ja-JP" sz="1400" b="0" i="1" smtClean="0">
                                  <a:latin typeface="Cambria Math" panose="02040503050406030204" pitchFamily="18" charset="0"/>
                                </a:rPr>
                                <m:t>𝑟</m:t>
                              </m:r>
                            </m:sup>
                          </m:sSup>
                        </m:den>
                      </m:f>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𝐴</m:t>
                          </m:r>
                        </m:e>
                        <m:sup>
                          <m:r>
                            <a:rPr kumimoji="1" lang="en-US" altLang="ja-JP" sz="1400" b="0" i="1" smtClean="0">
                              <a:latin typeface="Cambria Math" panose="02040503050406030204" pitchFamily="18" charset="0"/>
                            </a:rPr>
                            <m:t>𝑟</m:t>
                          </m:r>
                        </m:sup>
                      </m:sSup>
                    </m:oMath>
                  </m:oMathPara>
                </a14:m>
                <a:endParaRPr kumimoji="1" lang="en-US" altLang="ja-JP" sz="1800" dirty="0"/>
              </a:p>
            </p:txBody>
          </p:sp>
        </mc:Choice>
        <mc:Fallback xmlns="">
          <p:sp>
            <p:nvSpPr>
              <p:cNvPr id="9" name="テキスト ボックス 8">
                <a:extLst>
                  <a:ext uri="{FF2B5EF4-FFF2-40B4-BE49-F238E27FC236}">
                    <a16:creationId xmlns:a16="http://schemas.microsoft.com/office/drawing/2014/main" id="{6438E598-405F-8BC0-F2F3-1FF37E31C749}"/>
                  </a:ext>
                </a:extLst>
              </p:cNvPr>
              <p:cNvSpPr txBox="1">
                <a:spLocks noRot="1" noChangeAspect="1" noMove="1" noResize="1" noEditPoints="1" noAdjustHandles="1" noChangeArrowheads="1" noChangeShapeType="1" noTextEdit="1"/>
              </p:cNvSpPr>
              <p:nvPr/>
            </p:nvSpPr>
            <p:spPr>
              <a:xfrm>
                <a:off x="1666546" y="5042603"/>
                <a:ext cx="4663569" cy="497059"/>
              </a:xfrm>
              <a:prstGeom prst="rect">
                <a:avLst/>
              </a:prstGeom>
              <a:blipFill>
                <a:blip r:embed="rId6"/>
                <a:stretch>
                  <a:fillRect b="-12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35E232D-4A24-6F43-A0A0-228AB9F71606}"/>
                  </a:ext>
                </a:extLst>
              </p:cNvPr>
              <p:cNvSpPr txBox="1"/>
              <p:nvPr/>
            </p:nvSpPr>
            <p:spPr>
              <a:xfrm>
                <a:off x="8061805" y="4494197"/>
                <a:ext cx="3217287" cy="923330"/>
              </a:xfrm>
              <a:prstGeom prst="rect">
                <a:avLst/>
              </a:prstGeom>
              <a:noFill/>
              <a:ln>
                <a:solidFill>
                  <a:schemeClr val="accent1"/>
                </a:solidFill>
              </a:ln>
            </p:spPr>
            <p:txBody>
              <a:bodyPr wrap="square" rtlCol="0">
                <a:spAutoFit/>
              </a:bodyPr>
              <a:lstStyle/>
              <a:p>
                <a:r>
                  <a:rPr kumimoji="1" lang="ja-JP" altLang="en-US" dirty="0"/>
                  <a:t>テイラー近似や，</a:t>
                </a:r>
                <a:r>
                  <a:rPr lang="ja-JP" altLang="en-US" dirty="0"/>
                  <a:t>パデ</a:t>
                </a:r>
                <a:r>
                  <a:rPr kumimoji="1" lang="ja-JP" altLang="en-US" dirty="0"/>
                  <a:t>近似は</a:t>
                </a:r>
                <a14:m>
                  <m:oMath xmlns:m="http://schemas.openxmlformats.org/officeDocument/2006/math">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𝐴</m:t>
                        </m:r>
                      </m:e>
                    </m:d>
                  </m:oMath>
                </a14:m>
                <a:r>
                  <a:rPr kumimoji="1" lang="ja-JP" altLang="en-US" dirty="0"/>
                  <a:t>が大きくなると，精度が落ちてしまう．</a:t>
                </a:r>
                <a:endParaRPr kumimoji="1" lang="en-US" altLang="ja-JP" dirty="0"/>
              </a:p>
            </p:txBody>
          </p:sp>
        </mc:Choice>
        <mc:Fallback xmlns="">
          <p:sp>
            <p:nvSpPr>
              <p:cNvPr id="10" name="テキスト ボックス 9">
                <a:extLst>
                  <a:ext uri="{FF2B5EF4-FFF2-40B4-BE49-F238E27FC236}">
                    <a16:creationId xmlns:a16="http://schemas.microsoft.com/office/drawing/2014/main" id="{235E232D-4A24-6F43-A0A0-228AB9F71606}"/>
                  </a:ext>
                </a:extLst>
              </p:cNvPr>
              <p:cNvSpPr txBox="1">
                <a:spLocks noRot="1" noChangeAspect="1" noMove="1" noResize="1" noEditPoints="1" noAdjustHandles="1" noChangeArrowheads="1" noChangeShapeType="1" noTextEdit="1"/>
              </p:cNvSpPr>
              <p:nvPr/>
            </p:nvSpPr>
            <p:spPr>
              <a:xfrm>
                <a:off x="8061805" y="4494197"/>
                <a:ext cx="3217287" cy="923330"/>
              </a:xfrm>
              <a:prstGeom prst="rect">
                <a:avLst/>
              </a:prstGeom>
              <a:blipFill>
                <a:blip r:embed="rId7"/>
                <a:stretch>
                  <a:fillRect l="-1321" t="-2597" b="-8442"/>
                </a:stretch>
              </a:blipFill>
              <a:ln>
                <a:solidFill>
                  <a:schemeClr val="accent1"/>
                </a:solidFill>
              </a:ln>
            </p:spPr>
            <p:txBody>
              <a:bodyPr/>
              <a:lstStyle/>
              <a:p>
                <a:r>
                  <a:rPr lang="ja-JP" altLang="en-US">
                    <a:noFill/>
                  </a:rPr>
                  <a:t> </a:t>
                </a:r>
              </a:p>
            </p:txBody>
          </p:sp>
        </mc:Fallback>
      </mc:AlternateContent>
    </p:spTree>
    <p:extLst>
      <p:ext uri="{BB962C8B-B14F-4D97-AF65-F5344CB8AC3E}">
        <p14:creationId xmlns:p14="http://schemas.microsoft.com/office/powerpoint/2010/main" val="304439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834385"/>
              </a:xfrm>
            </p:spPr>
            <p:txBody>
              <a:bodyPr>
                <a:normAutofit fontScale="92500" lnSpcReduction="10000"/>
              </a:bodyPr>
              <a:lstStyle/>
              <a:p>
                <a:r>
                  <a:rPr lang="ja-JP" altLang="en-US" sz="2000" dirty="0">
                    <a:latin typeface="+mn-ea"/>
                  </a:rPr>
                  <a:t>パデ近似による </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𝐴</m:t>
                            </m:r>
                          </m:num>
                          <m:den>
                            <m:r>
                              <a:rPr lang="en-US" altLang="ja-JP" sz="2000" b="0" i="1" smtClean="0">
                                <a:latin typeface="Cambria Math" panose="02040503050406030204" pitchFamily="18" charset="0"/>
                              </a:rPr>
                              <m:t>𝑚</m:t>
                            </m:r>
                          </m:den>
                        </m:f>
                      </m:sup>
                    </m:sSup>
                  </m:oMath>
                </a14:m>
                <a:r>
                  <a:rPr lang="en-US" altLang="ja-JP" sz="2000" dirty="0">
                    <a:latin typeface="+mn-ea"/>
                  </a:rPr>
                  <a:t> </a:t>
                </a:r>
                <a:r>
                  <a:rPr lang="ja-JP" altLang="en-US" sz="2000" dirty="0">
                    <a:latin typeface="+mn-ea"/>
                  </a:rPr>
                  <a:t>は次のように書ける</a:t>
                </a:r>
                <a:r>
                  <a:rPr lang="en-US" altLang="ja-JP" sz="2000" dirty="0">
                    <a:latin typeface="+mn-ea"/>
                  </a:rPr>
                  <a:t>[1]</a:t>
                </a:r>
                <a:r>
                  <a:rPr lang="ja-JP" altLang="en-US" sz="2000" dirty="0">
                    <a:latin typeface="+mn-ea"/>
                  </a:rPr>
                  <a:t>．</a:t>
                </a:r>
                <a:endParaRPr lang="en-US" altLang="ja-JP" sz="2000" dirty="0">
                  <a:latin typeface="+mn-ea"/>
                </a:endParaRPr>
              </a:p>
              <a:p>
                <a:endParaRPr lang="en-US" altLang="ja-JP" sz="2000" dirty="0">
                  <a:latin typeface="+mn-ea"/>
                </a:endParaRPr>
              </a:p>
              <a:p>
                <a:endParaRPr lang="en-US" altLang="ja-JP" sz="2000" dirty="0">
                  <a:latin typeface="+mn-ea"/>
                </a:endParaRPr>
              </a:p>
              <a:p>
                <a:endParaRPr lang="en-US" altLang="ja-JP" sz="2000" dirty="0">
                  <a:latin typeface="+mn-ea"/>
                </a:endParaRPr>
              </a:p>
              <a:p>
                <a:r>
                  <a:rPr lang="ja-JP" altLang="en-US" sz="2000" dirty="0">
                    <a:latin typeface="+mn-ea"/>
                  </a:rPr>
                  <a:t>ここで，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ℝ</m:t>
                    </m:r>
                  </m:oMath>
                </a14:m>
                <a:r>
                  <a:rPr lang="ja-JP" altLang="en-US" sz="2000" dirty="0">
                    <a:latin typeface="+mn-ea"/>
                  </a:rPr>
                  <a:t>は指数関数</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𝑡</m:t>
                        </m:r>
                      </m:sup>
                    </m:sSup>
                  </m:oMath>
                </a14:m>
                <a:r>
                  <a:rPr lang="ja-JP" altLang="en-US" sz="2000" dirty="0">
                    <a:latin typeface="+mn-ea"/>
                  </a:rPr>
                  <a:t>のパデ近似における係数である．</a:t>
                </a:r>
                <a:endParaRPr lang="en-US" altLang="ja-JP" sz="2000" dirty="0">
                  <a:latin typeface="+mn-ea"/>
                </a:endParaRPr>
              </a:p>
              <a:p>
                <a:endParaRPr lang="en-US" altLang="ja-JP" sz="2000" dirty="0">
                  <a:latin typeface="+mn-ea"/>
                </a:endParaRPr>
              </a:p>
              <a:p>
                <a:endParaRPr lang="en-US" altLang="ja-JP" sz="2000" dirty="0">
                  <a:latin typeface="+mn-ea"/>
                </a:endParaRPr>
              </a:p>
              <a:p>
                <a:endParaRPr lang="en-US" altLang="ja-JP" sz="2000" dirty="0">
                  <a:latin typeface="+mn-ea"/>
                </a:endParaRPr>
              </a:p>
              <a:p>
                <a:r>
                  <a:rPr lang="ja-JP" altLang="en-US" sz="2000" dirty="0">
                    <a:latin typeface="+mn-ea"/>
                  </a:rPr>
                  <a:t>逆行列を求める必要性がでてきてしまう</a:t>
                </a:r>
                <a:endParaRPr lang="en-US" altLang="ja-JP" sz="2000" dirty="0">
                  <a:latin typeface="+mn-ea"/>
                </a:endParaRPr>
              </a:p>
              <a:p>
                <a:endParaRPr lang="en-US" altLang="ja-JP" sz="2000" dirty="0">
                  <a:latin typeface="+mn-ea"/>
                </a:endParaRPr>
              </a:p>
              <a:p>
                <a:r>
                  <a:rPr lang="ja-JP" altLang="en-US" sz="2000" dirty="0">
                    <a:latin typeface="+mn-ea"/>
                  </a:rPr>
                  <a:t>パデ近似の係数を既存のライブラリから求める</a:t>
                </a:r>
                <a:endParaRPr lang="en-US" altLang="ja-JP" sz="2000" dirty="0">
                  <a:latin typeface="+mn-ea"/>
                </a:endParaRPr>
              </a:p>
              <a:p>
                <a:pPr lvl="1"/>
                <a:r>
                  <a:rPr lang="en-US" altLang="ja-JP" sz="1600" dirty="0">
                    <a:latin typeface="+mn-ea"/>
                  </a:rPr>
                  <a:t>Python:  mpmath.pade</a:t>
                </a:r>
              </a:p>
              <a:p>
                <a:pPr lvl="1"/>
                <a:r>
                  <a:rPr lang="en-US" altLang="ja-JP" sz="1600" dirty="0">
                    <a:latin typeface="+mn-ea"/>
                  </a:rPr>
                  <a:t>MATLAB:  pade</a:t>
                </a:r>
              </a:p>
              <a:p>
                <a:pPr lvl="1"/>
                <a:r>
                  <a:rPr lang="en-US" altLang="ja-JP" sz="1600" dirty="0">
                    <a:latin typeface="+mn-ea"/>
                  </a:rPr>
                  <a:t>Julia: RobustPade</a:t>
                </a:r>
              </a:p>
              <a:p>
                <a:endParaRPr lang="en-US" altLang="ja-JP" sz="2000" dirty="0">
                  <a:latin typeface="+mn-ea"/>
                </a:endParaRPr>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xfrm>
                <a:off x="263045" y="1521965"/>
                <a:ext cx="11611627" cy="4834385"/>
              </a:xfrm>
              <a:blipFill>
                <a:blip r:embed="rId3"/>
                <a:stretch>
                  <a:fillRect l="-367" t="-504"/>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行列指数関数</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a:xfrm>
            <a:off x="10763250" y="6356351"/>
            <a:ext cx="590550" cy="319406"/>
          </a:xfrm>
        </p:spPr>
        <p:txBody>
          <a:bodyPr/>
          <a:lstStyle/>
          <a:p>
            <a:fld id="{E7B9D07F-0856-42EB-AEF8-D576AE95FF9E}" type="slidenum">
              <a:rPr lang="ja-JP" altLang="en-US" smtClean="0"/>
              <a:pPr/>
              <a:t>15</a:t>
            </a:fld>
            <a:endParaRPr lang="ja-JP" altLang="en-US"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05541C-C595-1EBB-2D38-84F3D0BA9EF5}"/>
                  </a:ext>
                </a:extLst>
              </p:cNvPr>
              <p:cNvSpPr txBox="1"/>
              <p:nvPr/>
            </p:nvSpPr>
            <p:spPr>
              <a:xfrm>
                <a:off x="1817914" y="2055963"/>
                <a:ext cx="8556171" cy="844014"/>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𝑚</m:t>
                          </m:r>
                        </m:sup>
                      </m:sSup>
                      <m:r>
                        <a:rPr lang="ja-JP" altLang="en-US" sz="200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𝐼</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𝐴</m:t>
                                  </m:r>
                                </m:num>
                                <m:den>
                                  <m:r>
                                    <a:rPr lang="en-US" altLang="ja-JP" sz="2000" b="0" i="1" smtClean="0">
                                      <a:latin typeface="Cambria Math" panose="02040503050406030204" pitchFamily="18" charset="0"/>
                                    </a:rPr>
                                    <m:t>𝑚</m:t>
                                  </m:r>
                                </m:den>
                              </m:f>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b="0" i="1" smtClean="0">
                                          <a:latin typeface="Cambria Math" panose="02040503050406030204" pitchFamily="18" charset="0"/>
                                        </a:rPr>
                                        <m:t>𝑝</m:t>
                                      </m:r>
                                    </m:sub>
                                  </m:s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𝐴</m:t>
                                      </m:r>
                                    </m:e>
                                    <m:sup>
                                      <m:r>
                                        <a:rPr lang="en-US" altLang="ja-JP" sz="2000" b="0" i="1" smtClean="0">
                                          <a:latin typeface="Cambria Math" panose="02040503050406030204" pitchFamily="18" charset="0"/>
                                        </a:rPr>
                                        <m:t>𝑝</m:t>
                                      </m:r>
                                    </m:sup>
                                  </m:sSup>
                                </m:num>
                                <m:den>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𝑚</m:t>
                                      </m:r>
                                    </m:e>
                                    <m:sup>
                                      <m:r>
                                        <a:rPr lang="en-US" altLang="ja-JP" sz="2000" b="0" i="1" smtClean="0">
                                          <a:latin typeface="Cambria Math" panose="02040503050406030204" pitchFamily="18" charset="0"/>
                                        </a:rPr>
                                        <m:t>𝑝</m:t>
                                      </m:r>
                                    </m:sup>
                                  </m:sSup>
                                </m:den>
                              </m:f>
                            </m:e>
                          </m:d>
                        </m:e>
                        <m:sup>
                          <m:r>
                            <a:rPr lang="en-US" altLang="ja-JP" sz="2000" b="0" i="1" smtClean="0">
                              <a:latin typeface="Cambria Math" panose="02040503050406030204" pitchFamily="18" charset="0"/>
                            </a:rPr>
                            <m:t>−1</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𝐼</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𝐴</m:t>
                              </m:r>
                            </m:num>
                            <m:den>
                              <m:r>
                                <a:rPr lang="en-US" altLang="ja-JP" sz="2000" b="0" i="1" smtClean="0">
                                  <a:latin typeface="Cambria Math" panose="02040503050406030204" pitchFamily="18" charset="0"/>
                                </a:rPr>
                                <m:t>𝑚</m:t>
                              </m:r>
                            </m:den>
                          </m:f>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𝑞</m:t>
                                  </m:r>
                                </m:sub>
                              </m:s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𝐴</m:t>
                                  </m:r>
                                </m:e>
                                <m:sup>
                                  <m:r>
                                    <a:rPr lang="en-US" altLang="ja-JP" sz="2000" b="0" i="1" smtClean="0">
                                      <a:latin typeface="Cambria Math" panose="02040503050406030204" pitchFamily="18" charset="0"/>
                                    </a:rPr>
                                    <m:t>𝑞</m:t>
                                  </m:r>
                                </m:sup>
                              </m:sSup>
                            </m:num>
                            <m:den>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𝑚</m:t>
                                  </m:r>
                                </m:e>
                                <m:sup>
                                  <m:r>
                                    <a:rPr lang="en-US" altLang="ja-JP" sz="2000" b="0" i="1" smtClean="0">
                                      <a:latin typeface="Cambria Math" panose="02040503050406030204" pitchFamily="18" charset="0"/>
                                    </a:rPr>
                                    <m:t>𝑞</m:t>
                                  </m:r>
                                </m:sup>
                              </m:sSup>
                            </m:den>
                          </m:f>
                        </m:e>
                      </m:d>
                    </m:oMath>
                  </m:oMathPara>
                </a14:m>
                <a:endParaRPr kumimoji="1" lang="en-US" altLang="ja-JP" sz="2400" dirty="0"/>
              </a:p>
            </p:txBody>
          </p:sp>
        </mc:Choice>
        <mc:Fallback xmlns="">
          <p:sp>
            <p:nvSpPr>
              <p:cNvPr id="11" name="テキスト ボックス 10">
                <a:extLst>
                  <a:ext uri="{FF2B5EF4-FFF2-40B4-BE49-F238E27FC236}">
                    <a16:creationId xmlns:a16="http://schemas.microsoft.com/office/drawing/2014/main" id="{F705541C-C595-1EBB-2D38-84F3D0BA9EF5}"/>
                  </a:ext>
                </a:extLst>
              </p:cNvPr>
              <p:cNvSpPr txBox="1">
                <a:spLocks noRot="1" noChangeAspect="1" noMove="1" noResize="1" noEditPoints="1" noAdjustHandles="1" noChangeArrowheads="1" noChangeShapeType="1" noTextEdit="1"/>
              </p:cNvSpPr>
              <p:nvPr/>
            </p:nvSpPr>
            <p:spPr>
              <a:xfrm>
                <a:off x="1817914" y="2055963"/>
                <a:ext cx="8556171" cy="84401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A491C35-B14F-22D9-419A-3AB3FC962C83}"/>
                  </a:ext>
                </a:extLst>
              </p:cNvPr>
              <p:cNvSpPr txBox="1"/>
              <p:nvPr/>
            </p:nvSpPr>
            <p:spPr>
              <a:xfrm>
                <a:off x="1817914" y="3502822"/>
                <a:ext cx="8556171" cy="778546"/>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𝑡</m:t>
                          </m:r>
                        </m:sup>
                      </m:sSup>
                      <m:r>
                        <a:rPr kumimoji="1" lang="en-US" altLang="ja-JP" sz="2000" b="0" i="1" smtClean="0">
                          <a:latin typeface="Cambria Math" panose="02040503050406030204" pitchFamily="18" charset="0"/>
                        </a:rPr>
                        <m:t>=1+</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1</m:t>
                          </m:r>
                          <m:r>
                            <m:rPr>
                              <m:sty m:val="p"/>
                            </m:rPr>
                            <a:rPr kumimoji="1" lang="en-US" altLang="ja-JP" sz="2000" b="0" i="1" smtClean="0">
                              <a:latin typeface="Cambria Math" panose="02040503050406030204" pitchFamily="18" charset="0"/>
                            </a:rPr>
                            <m:t>i</m:t>
                          </m:r>
                        </m:den>
                      </m:f>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r>
                            <m:rPr>
                              <m:sty m:val="p"/>
                            </m:rPr>
                            <a:rPr kumimoji="1" lang="en-US" altLang="ja-JP" sz="2000" b="0" i="1" smtClean="0">
                              <a:latin typeface="Cambria Math" panose="02040503050406030204" pitchFamily="18" charset="0"/>
                            </a:rPr>
                            <m:t>i</m:t>
                          </m:r>
                        </m:den>
                      </m:f>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𝑡</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𝑛</m:t>
                          </m:r>
                          <m:r>
                            <m:rPr>
                              <m:sty m:val="p"/>
                            </m:rPr>
                            <a:rPr kumimoji="1" lang="en-US" altLang="ja-JP" sz="2000" b="0" i="1" smtClean="0">
                              <a:latin typeface="Cambria Math" panose="02040503050406030204" pitchFamily="18" charset="0"/>
                            </a:rPr>
                            <m:t>i</m:t>
                          </m:r>
                        </m:den>
                      </m:f>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𝑡</m:t>
                          </m:r>
                        </m:e>
                        <m:sup>
                          <m:r>
                            <a:rPr kumimoji="1" lang="en-US" altLang="ja-JP" sz="2000" b="0" i="1" smtClean="0">
                              <a:latin typeface="Cambria Math" panose="02040503050406030204" pitchFamily="18" charset="0"/>
                            </a:rPr>
                            <m:t>𝑛</m:t>
                          </m:r>
                        </m:sup>
                      </m:sSup>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ea typeface="Cambria Math" panose="02040503050406030204" pitchFamily="18" charset="0"/>
                        </a:rPr>
                        <m:t>≅</m:t>
                      </m:r>
                      <m:f>
                        <m:fPr>
                          <m:ctrlPr>
                            <a:rPr kumimoji="1" lang="en-US" altLang="ja-JP" sz="2000" b="0" i="1" smtClean="0">
                              <a:latin typeface="Cambria Math" panose="02040503050406030204" pitchFamily="18" charset="0"/>
                              <a:ea typeface="Cambria Math" panose="02040503050406030204" pitchFamily="18" charset="0"/>
                            </a:rPr>
                          </m:ctrlPr>
                        </m:fPr>
                        <m:num>
                          <m:r>
                            <a:rPr kumimoji="1" lang="en-US" altLang="ja-JP" sz="2000" b="0" i="1" smtClean="0">
                              <a:latin typeface="Cambria Math" panose="02040503050406030204" pitchFamily="18" charset="0"/>
                              <a:ea typeface="Cambria Math" panose="02040503050406030204" pitchFamily="18" charset="0"/>
                            </a:rPr>
                            <m:t>1+</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𝛽</m:t>
                              </m:r>
                            </m:e>
                            <m:sub>
                              <m:r>
                                <a:rPr kumimoji="1" lang="en-US" altLang="ja-JP" sz="2000" b="0" i="1" smtClean="0">
                                  <a:latin typeface="Cambria Math" panose="02040503050406030204" pitchFamily="18" charset="0"/>
                                  <a:ea typeface="Cambria Math" panose="02040503050406030204" pitchFamily="18" charset="0"/>
                                </a:rPr>
                                <m:t>1</m:t>
                              </m:r>
                            </m:sub>
                          </m:sSub>
                          <m:r>
                            <a:rPr kumimoji="1" lang="en-US" altLang="ja-JP" sz="2000" b="0" i="1" smtClean="0">
                              <a:latin typeface="Cambria Math" panose="02040503050406030204" pitchFamily="18" charset="0"/>
                              <a:ea typeface="Cambria Math" panose="02040503050406030204" pitchFamily="18" charset="0"/>
                            </a:rPr>
                            <m:t>𝑡</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𝛽</m:t>
                              </m:r>
                            </m:e>
                            <m:sub>
                              <m:r>
                                <a:rPr kumimoji="1" lang="en-US" altLang="ja-JP" sz="2000" b="0" i="1" smtClean="0">
                                  <a:latin typeface="Cambria Math" panose="02040503050406030204" pitchFamily="18" charset="0"/>
                                  <a:ea typeface="Cambria Math" panose="02040503050406030204" pitchFamily="18" charset="0"/>
                                </a:rPr>
                                <m:t>𝑞</m:t>
                              </m:r>
                            </m:sub>
                          </m:sSub>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𝑡</m:t>
                              </m:r>
                            </m:e>
                            <m:sup>
                              <m:r>
                                <a:rPr kumimoji="1" lang="en-US" altLang="ja-JP" sz="2000" b="0" i="1" smtClean="0">
                                  <a:latin typeface="Cambria Math" panose="02040503050406030204" pitchFamily="18" charset="0"/>
                                  <a:ea typeface="Cambria Math" panose="02040503050406030204" pitchFamily="18" charset="0"/>
                                </a:rPr>
                                <m:t>𝑞</m:t>
                              </m:r>
                            </m:sup>
                          </m:sSup>
                        </m:num>
                        <m:den>
                          <m:r>
                            <a:rPr kumimoji="1" lang="en-US" altLang="ja-JP" sz="2000" b="0" i="1" smtClean="0">
                              <a:latin typeface="Cambria Math" panose="02040503050406030204" pitchFamily="18" charset="0"/>
                              <a:ea typeface="Cambria Math" panose="02040503050406030204" pitchFamily="18" charset="0"/>
                            </a:rPr>
                            <m:t>1+</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𝛼</m:t>
                              </m:r>
                            </m:e>
                            <m:sub>
                              <m:r>
                                <a:rPr kumimoji="1" lang="en-US" altLang="ja-JP" sz="2000" b="0" i="1" smtClean="0">
                                  <a:latin typeface="Cambria Math" panose="02040503050406030204" pitchFamily="18" charset="0"/>
                                  <a:ea typeface="Cambria Math" panose="02040503050406030204" pitchFamily="18" charset="0"/>
                                </a:rPr>
                                <m:t>1</m:t>
                              </m:r>
                            </m:sub>
                          </m:sSub>
                          <m:r>
                            <a:rPr kumimoji="1" lang="en-US" altLang="ja-JP" sz="2000" b="0" i="1" smtClean="0">
                              <a:latin typeface="Cambria Math" panose="02040503050406030204" pitchFamily="18" charset="0"/>
                              <a:ea typeface="Cambria Math" panose="02040503050406030204" pitchFamily="18" charset="0"/>
                            </a:rPr>
                            <m:t>𝑡</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𝛼</m:t>
                              </m:r>
                            </m:e>
                            <m:sub>
                              <m:r>
                                <a:rPr kumimoji="1" lang="en-US" altLang="ja-JP" sz="2000" b="0" i="1" smtClean="0">
                                  <a:latin typeface="Cambria Math" panose="02040503050406030204" pitchFamily="18" charset="0"/>
                                  <a:ea typeface="Cambria Math" panose="02040503050406030204" pitchFamily="18" charset="0"/>
                                </a:rPr>
                                <m:t>𝑝</m:t>
                              </m:r>
                            </m:sub>
                          </m:sSub>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𝑡</m:t>
                              </m:r>
                            </m:e>
                            <m:sup>
                              <m:r>
                                <a:rPr kumimoji="1" lang="en-US" altLang="ja-JP" sz="2000" b="0" i="1" smtClean="0">
                                  <a:latin typeface="Cambria Math" panose="02040503050406030204" pitchFamily="18" charset="0"/>
                                  <a:ea typeface="Cambria Math" panose="02040503050406030204" pitchFamily="18" charset="0"/>
                                </a:rPr>
                                <m:t>𝑝</m:t>
                              </m:r>
                            </m:sup>
                          </m:sSup>
                        </m:den>
                      </m:f>
                    </m:oMath>
                  </m:oMathPara>
                </a14:m>
                <a:endParaRPr kumimoji="1" lang="en-US" altLang="ja-JP" sz="2400" dirty="0"/>
              </a:p>
            </p:txBody>
          </p:sp>
        </mc:Choice>
        <mc:Fallback xmlns="">
          <p:sp>
            <p:nvSpPr>
              <p:cNvPr id="12" name="テキスト ボックス 11">
                <a:extLst>
                  <a:ext uri="{FF2B5EF4-FFF2-40B4-BE49-F238E27FC236}">
                    <a16:creationId xmlns:a16="http://schemas.microsoft.com/office/drawing/2014/main" id="{2A491C35-B14F-22D9-419A-3AB3FC962C83}"/>
                  </a:ext>
                </a:extLst>
              </p:cNvPr>
              <p:cNvSpPr txBox="1">
                <a:spLocks noRot="1" noChangeAspect="1" noMove="1" noResize="1" noEditPoints="1" noAdjustHandles="1" noChangeArrowheads="1" noChangeShapeType="1" noTextEdit="1"/>
              </p:cNvSpPr>
              <p:nvPr/>
            </p:nvSpPr>
            <p:spPr>
              <a:xfrm>
                <a:off x="1817914" y="3502822"/>
                <a:ext cx="8556171" cy="778546"/>
              </a:xfrm>
              <a:prstGeom prst="rect">
                <a:avLst/>
              </a:prstGeom>
              <a:blipFill>
                <a:blip r:embed="rId5"/>
                <a:stretch>
                  <a:fillRect/>
                </a:stretch>
              </a:blipFill>
            </p:spPr>
            <p:txBody>
              <a:bodyPr/>
              <a:lstStyle/>
              <a:p>
                <a:r>
                  <a:rPr lang="ja-JP" altLang="en-US">
                    <a:noFill/>
                  </a:rPr>
                  <a:t> </a:t>
                </a:r>
              </a:p>
            </p:txBody>
          </p:sp>
        </mc:Fallback>
      </mc:AlternateContent>
      <p:sp>
        <p:nvSpPr>
          <p:cNvPr id="13" name="フッター プレースホルダー 12">
            <a:extLst>
              <a:ext uri="{FF2B5EF4-FFF2-40B4-BE49-F238E27FC236}">
                <a16:creationId xmlns:a16="http://schemas.microsoft.com/office/drawing/2014/main" id="{90CA7D4A-6F0E-CACF-45D4-C55A5BFF2547}"/>
              </a:ext>
            </a:extLst>
          </p:cNvPr>
          <p:cNvSpPr>
            <a:spLocks noGrp="1"/>
          </p:cNvSpPr>
          <p:nvPr>
            <p:ph type="ftr" sz="quarter" idx="15"/>
          </p:nvPr>
        </p:nvSpPr>
        <p:spPr>
          <a:xfrm>
            <a:off x="355685" y="6356351"/>
            <a:ext cx="8521615" cy="501649"/>
          </a:xfrm>
        </p:spPr>
        <p:txBody>
          <a:bodyPr/>
          <a:lstStyle/>
          <a:p>
            <a:r>
              <a:rPr kumimoji="1" lang="en-US" altLang="ja-JP" dirty="0"/>
              <a:t>[1] </a:t>
            </a:r>
            <a:r>
              <a:rPr kumimoji="1" lang="ja-JP" altLang="en-US" dirty="0"/>
              <a:t>北村卓也</a:t>
            </a:r>
            <a:r>
              <a:rPr kumimoji="1" lang="en-US" altLang="ja-JP" dirty="0"/>
              <a:t>. </a:t>
            </a:r>
            <a:r>
              <a:rPr kumimoji="1" lang="ja-JP" altLang="en-US" dirty="0"/>
              <a:t>行列指数関数の</a:t>
            </a:r>
            <a:r>
              <a:rPr kumimoji="1" lang="en-US" altLang="ja-JP" dirty="0"/>
              <a:t>Pade</a:t>
            </a:r>
            <a:r>
              <a:rPr kumimoji="1" lang="ja-JP" altLang="en-US" dirty="0"/>
              <a:t>近似について</a:t>
            </a:r>
            <a:r>
              <a:rPr lang="en-US" altLang="ja-JP" dirty="0"/>
              <a:t>. </a:t>
            </a:r>
            <a:r>
              <a:rPr lang="ja-JP" altLang="en-US" dirty="0"/>
              <a:t>数理解析研究所講究録</a:t>
            </a:r>
            <a:r>
              <a:rPr lang="en-US" altLang="ja-JP" dirty="0"/>
              <a:t>. 2013</a:t>
            </a:r>
            <a:r>
              <a:rPr lang="ja-JP" altLang="en-US" dirty="0"/>
              <a:t>年，</a:t>
            </a:r>
            <a:r>
              <a:rPr lang="en-US" altLang="ja-JP" dirty="0"/>
              <a:t>1843</a:t>
            </a:r>
            <a:r>
              <a:rPr lang="ja-JP" altLang="en-US" dirty="0"/>
              <a:t>巻，</a:t>
            </a:r>
            <a:r>
              <a:rPr lang="en-US" altLang="ja-JP" dirty="0"/>
              <a:t>1-7 </a:t>
            </a:r>
            <a:endParaRPr kumimoji="1" lang="ja-JP" altLang="en-US" dirty="0"/>
          </a:p>
        </p:txBody>
      </p:sp>
    </p:spTree>
    <p:extLst>
      <p:ext uri="{BB962C8B-B14F-4D97-AF65-F5344CB8AC3E}">
        <p14:creationId xmlns:p14="http://schemas.microsoft.com/office/powerpoint/2010/main" val="387869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normAutofit/>
              </a:bodyPr>
              <a:lstStyle/>
              <a:p>
                <a:r>
                  <a:rPr lang="ja-JP" altLang="en-US" dirty="0">
                    <a:latin typeface="+mj-ea"/>
                    <a:ea typeface="+mj-ea"/>
                  </a:rPr>
                  <a:t>数値例</a:t>
                </a:r>
                <a:endParaRPr lang="en-US" altLang="ja-JP" sz="1600" dirty="0">
                  <a:latin typeface="+mn-ea"/>
                </a:endParaRPr>
              </a:p>
              <a:p>
                <a:r>
                  <a:rPr lang="ja-JP" altLang="en-US" sz="2000" dirty="0">
                    <a:latin typeface="+mn-ea"/>
                  </a:rPr>
                  <a:t>計算条件</a:t>
                </a:r>
                <a:endParaRPr lang="en-US" altLang="ja-JP" sz="2000" dirty="0">
                  <a:latin typeface="+mn-ea"/>
                </a:endParaRPr>
              </a:p>
              <a:p>
                <a:pPr lvl="1"/>
                <a:r>
                  <a:rPr lang="ja-JP" altLang="en-US" sz="1800" dirty="0">
                    <a:latin typeface="+mn-ea"/>
                  </a:rPr>
                  <a:t>一様分布</a:t>
                </a:r>
                <a:r>
                  <a:rPr lang="en-US" altLang="ja-JP" sz="1800" dirty="0">
                    <a:latin typeface="+mn-ea"/>
                  </a:rPr>
                  <a:t>[0, 1)</a:t>
                </a:r>
                <a:r>
                  <a:rPr lang="ja-JP" altLang="en-US" sz="1800" dirty="0">
                    <a:latin typeface="+mn-ea"/>
                  </a:rPr>
                  <a:t>ランダム行列</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ℝ</m:t>
                        </m:r>
                      </m:e>
                      <m:sup>
                        <m:r>
                          <a:rPr lang="en-US" altLang="ja-JP" sz="1800" b="0" i="1" smtClean="0">
                            <a:latin typeface="Cambria Math" panose="02040503050406030204" pitchFamily="18" charset="0"/>
                          </a:rPr>
                          <m:t>4×4</m:t>
                        </m:r>
                      </m:sup>
                    </m:sSup>
                  </m:oMath>
                </a14:m>
                <a:endParaRPr lang="en-US" altLang="ja-JP" sz="1800" dirty="0">
                  <a:latin typeface="+mn-ea"/>
                </a:endParaRPr>
              </a:p>
              <a:p>
                <a:pPr lvl="1"/>
                <a:r>
                  <a:rPr lang="ja-JP" altLang="en-US" sz="1800" dirty="0">
                    <a:latin typeface="+mn-ea"/>
                  </a:rPr>
                  <a:t>誤差</a:t>
                </a:r>
                <a:r>
                  <a:rPr lang="en-US" altLang="ja-JP" sz="1800" dirty="0">
                    <a:latin typeface="+mn-ea"/>
                  </a:rPr>
                  <a:t>: </a:t>
                </a:r>
                <a:r>
                  <a:rPr lang="ja-JP" altLang="en-US" sz="1800" dirty="0">
                    <a:latin typeface="+mn-ea"/>
                  </a:rPr>
                  <a:t>対角化によって求めた値との差の</a:t>
                </a:r>
                <a:br>
                  <a:rPr lang="en-US" altLang="ja-JP" sz="1800" dirty="0">
                    <a:latin typeface="+mn-ea"/>
                  </a:rPr>
                </a:br>
                <a:r>
                  <a:rPr lang="ja-JP" altLang="en-US" sz="1800" dirty="0">
                    <a:latin typeface="+mn-ea"/>
                  </a:rPr>
                  <a:t>　　　フロベニウスノルム</a:t>
                </a:r>
                <a:endParaRPr lang="en-US" altLang="ja-JP" sz="1800" dirty="0">
                  <a:latin typeface="+mn-ea"/>
                </a:endParaRPr>
              </a:p>
              <a:p>
                <a:pPr lvl="1"/>
                <a:r>
                  <a:rPr lang="ja-JP" altLang="en-US" sz="1800" dirty="0">
                    <a:latin typeface="+mn-ea"/>
                  </a:rPr>
                  <a:t>テイラー展開の次数が</a:t>
                </a:r>
                <a14:m>
                  <m:oMath xmlns:m="http://schemas.openxmlformats.org/officeDocument/2006/math">
                    <m:r>
                      <a:rPr lang="en-US" altLang="ja-JP" sz="1800" b="0" i="1" smtClean="0">
                        <a:latin typeface="Cambria Math" panose="02040503050406030204" pitchFamily="18" charset="0"/>
                      </a:rPr>
                      <m:t>𝑛</m:t>
                    </m:r>
                  </m:oMath>
                </a14:m>
                <a:r>
                  <a:rPr lang="ja-JP" altLang="en-US" sz="1800" dirty="0">
                    <a:latin typeface="+mn-ea"/>
                  </a:rPr>
                  <a:t>であるとすると，</a:t>
                </a:r>
                <a:br>
                  <a:rPr lang="en-US" altLang="ja-JP" sz="1800" dirty="0">
                    <a:latin typeface="+mn-ea"/>
                  </a:rPr>
                </a:br>
                <a:r>
                  <a:rPr lang="ja-JP" altLang="en-US" sz="1800" dirty="0">
                    <a:latin typeface="+mn-ea"/>
                  </a:rPr>
                  <a:t>パデ近似の次数は</a:t>
                </a:r>
                <a14:m>
                  <m:oMath xmlns:m="http://schemas.openxmlformats.org/officeDocument/2006/math">
                    <m:r>
                      <a:rPr lang="en-US" altLang="ja-JP" sz="1800" b="0" i="1" smtClean="0">
                        <a:latin typeface="Cambria Math" panose="02040503050406030204" pitchFamily="18" charset="0"/>
                      </a:rPr>
                      <m:t>𝑝</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𝑞</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𝑛</m:t>
                    </m:r>
                  </m:oMath>
                </a14:m>
                <a:r>
                  <a:rPr lang="ja-JP" altLang="en-US" sz="1800" dirty="0">
                    <a:latin typeface="+mn-ea"/>
                  </a:rPr>
                  <a:t>となるように</a:t>
                </a:r>
                <a:br>
                  <a:rPr lang="en-US" altLang="ja-JP" sz="1800" dirty="0">
                    <a:latin typeface="+mn-ea"/>
                  </a:rPr>
                </a:br>
                <a:r>
                  <a:rPr lang="ja-JP" altLang="en-US" sz="1800" dirty="0">
                    <a:latin typeface="+mn-ea"/>
                  </a:rPr>
                  <a:t>する．</a:t>
                </a:r>
                <a:endParaRPr lang="en-US" altLang="ja-JP" sz="1800" dirty="0">
                  <a:latin typeface="+mn-ea"/>
                </a:endParaRPr>
              </a:p>
              <a:p>
                <a:pPr lvl="1"/>
                <a:endParaRPr lang="en-US" altLang="ja-JP" sz="1600" dirty="0">
                  <a:latin typeface="+mn-ea"/>
                </a:endParaRPr>
              </a:p>
              <a:p>
                <a:r>
                  <a:rPr lang="ja-JP" altLang="en-US" sz="2000" dirty="0">
                    <a:latin typeface="+mn-ea"/>
                  </a:rPr>
                  <a:t>計算時間などを考えずに誤差だけの比較</a:t>
                </a:r>
                <a:endParaRPr lang="en-US" altLang="ja-JP" sz="2000" dirty="0">
                  <a:latin typeface="+mn-ea"/>
                </a:endParaRPr>
              </a:p>
              <a:p>
                <a14:m>
                  <m:oMath xmlns:m="http://schemas.openxmlformats.org/officeDocument/2006/math">
                    <m:r>
                      <a:rPr lang="en-US" altLang="ja-JP" sz="2000" b="0" i="1" smtClean="0">
                        <a:latin typeface="Cambria Math" panose="02040503050406030204" pitchFamily="18" charset="0"/>
                      </a:rPr>
                      <m:t>𝑚</m:t>
                    </m:r>
                  </m:oMath>
                </a14:m>
                <a:r>
                  <a:rPr lang="ja-JP" altLang="en-US" sz="2000" dirty="0">
                    <a:latin typeface="+mn-ea"/>
                  </a:rPr>
                  <a:t>を大きくすると，少ない次数で誤差が</a:t>
                </a:r>
                <a:br>
                  <a:rPr lang="en-US" altLang="ja-JP" sz="2000" dirty="0">
                    <a:latin typeface="+mn-ea"/>
                  </a:rPr>
                </a:br>
                <a:r>
                  <a:rPr lang="ja-JP" altLang="en-US" sz="2000" dirty="0">
                    <a:latin typeface="+mn-ea"/>
                  </a:rPr>
                  <a:t>小さくなっていることが分かる．</a:t>
                </a:r>
                <a:endParaRPr lang="en-US" altLang="ja-JP" sz="2000" dirty="0">
                  <a:latin typeface="+mn-ea"/>
                </a:endParaRPr>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xfrm>
                <a:off x="263045" y="1521965"/>
                <a:ext cx="11611627" cy="4653911"/>
              </a:xfrm>
              <a:blipFill>
                <a:blip r:embed="rId3"/>
                <a:stretch>
                  <a:fillRect l="-682" t="-1704"/>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行列指数関数</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16</a:t>
            </a:fld>
            <a:endParaRPr lang="ja-JP" altLang="en-US" dirty="0"/>
          </a:p>
        </p:txBody>
      </p:sp>
      <p:pic>
        <p:nvPicPr>
          <p:cNvPr id="7" name="図 6" descr="グラフ, 折れ線グラフ&#10;&#10;自動的に生成された説明">
            <a:extLst>
              <a:ext uri="{FF2B5EF4-FFF2-40B4-BE49-F238E27FC236}">
                <a16:creationId xmlns:a16="http://schemas.microsoft.com/office/drawing/2014/main" id="{45A9F930-0B11-B612-A3F5-396110FBB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501" y="1500997"/>
            <a:ext cx="6233172" cy="4674879"/>
          </a:xfrm>
          <a:prstGeom prst="rect">
            <a:avLst/>
          </a:prstGeom>
        </p:spPr>
      </p:pic>
    </p:spTree>
    <p:extLst>
      <p:ext uri="{BB962C8B-B14F-4D97-AF65-F5344CB8AC3E}">
        <p14:creationId xmlns:p14="http://schemas.microsoft.com/office/powerpoint/2010/main" val="245916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行列符号関数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normAutofit/>
              </a:bodyPr>
              <a:lstStyle/>
              <a:p>
                <a:pPr marL="0" indent="0">
                  <a:buNone/>
                </a:pPr>
                <a:r>
                  <a:rPr lang="en-US" altLang="ja-JP" sz="2800" dirty="0">
                    <a:latin typeface="+mj-ea"/>
                    <a:ea typeface="+mj-ea"/>
                  </a:rPr>
                  <a:t>【</a:t>
                </a:r>
                <a:r>
                  <a:rPr lang="ja-JP" altLang="en-US" sz="2800" dirty="0">
                    <a:latin typeface="+mj-ea"/>
                    <a:ea typeface="+mj-ea"/>
                  </a:rPr>
                  <a:t>定義</a:t>
                </a:r>
                <a:r>
                  <a:rPr lang="en-US" altLang="ja-JP" sz="2800" dirty="0">
                    <a:latin typeface="+mj-ea"/>
                    <a:ea typeface="+mj-ea"/>
                  </a:rPr>
                  <a:t>】</a:t>
                </a:r>
              </a:p>
              <a:p>
                <a:pPr lvl="1"/>
                <a:r>
                  <a:rPr lang="ja-JP" altLang="en-US" dirty="0"/>
                  <a:t>複素数</a:t>
                </a:r>
                <a14:m>
                  <m:oMath xmlns:m="http://schemas.openxmlformats.org/officeDocument/2006/math">
                    <m:r>
                      <a:rPr lang="en-US" altLang="ja-JP" b="0" i="1" smtClean="0">
                        <a:latin typeface="Cambria Math" panose="02040503050406030204" pitchFamily="18" charset="0"/>
                      </a:rPr>
                      <m:t>𝑧</m:t>
                    </m:r>
                  </m:oMath>
                </a14:m>
                <a:r>
                  <a:rPr lang="ja-JP" altLang="en-US" dirty="0"/>
                  <a:t>に対して，符号関数</a:t>
                </a:r>
                <a14:m>
                  <m:oMath xmlns:m="http://schemas.openxmlformats.org/officeDocument/2006/math">
                    <m:r>
                      <m:rPr>
                        <m:sty m:val="p"/>
                      </m:rPr>
                      <a:rPr lang="en-US" altLang="ja-JP" b="0" i="1" smtClean="0">
                        <a:latin typeface="Cambria Math" panose="02040503050406030204" pitchFamily="18" charset="0"/>
                      </a:rPr>
                      <m:t>sign</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oMath>
                </a14:m>
                <a:r>
                  <a:rPr lang="ja-JP" altLang="en-US" dirty="0"/>
                  <a:t>は次のように定義される．</a:t>
                </a:r>
                <a:endParaRPr lang="en-US" altLang="ja-JP" dirty="0"/>
              </a:p>
              <a:p>
                <a:pPr lvl="1"/>
                <a:endParaRPr lang="en-US" altLang="ja-JP" dirty="0"/>
              </a:p>
              <a:p>
                <a:pPr lvl="1"/>
                <a:endParaRPr lang="en-US" altLang="ja-JP" dirty="0"/>
              </a:p>
              <a:p>
                <a:pPr lvl="1"/>
                <a:r>
                  <a:rPr lang="ja-JP" altLang="en-US" dirty="0"/>
                  <a:t>これを行列に拡張したものが行列符号関数．</a:t>
                </a:r>
                <a:endParaRPr lang="en-US" altLang="ja-JP" dirty="0"/>
              </a:p>
              <a:p>
                <a:pPr lvl="1"/>
                <a:r>
                  <a:rPr lang="ja-JP" altLang="en-US" dirty="0"/>
                  <a:t>正方行列</a:t>
                </a:r>
                <a14:m>
                  <m:oMath xmlns:m="http://schemas.openxmlformats.org/officeDocument/2006/math">
                    <m:r>
                      <a:rPr lang="en-US" altLang="ja-JP" b="0" i="1" smtClean="0">
                        <a:latin typeface="Cambria Math" panose="02040503050406030204" pitchFamily="18" charset="0"/>
                      </a:rPr>
                      <m:t>𝐴</m:t>
                    </m:r>
                  </m:oMath>
                </a14:m>
                <a:r>
                  <a:rPr lang="ja-JP" altLang="en-US" dirty="0"/>
                  <a:t>の</a:t>
                </a:r>
                <a:r>
                  <a:rPr lang="en-US" altLang="ja-JP" dirty="0"/>
                  <a:t>Jordan</a:t>
                </a:r>
                <a:r>
                  <a:rPr lang="ja-JP" altLang="en-US" dirty="0"/>
                  <a:t>標準形を</a:t>
                </a:r>
                <a14:m>
                  <m:oMath xmlns:m="http://schemas.openxmlformats.org/officeDocument/2006/math">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en-US" altLang="ja-JP" b="0" i="1" smtClean="0">
                        <a:latin typeface="Cambria Math" panose="02040503050406030204" pitchFamily="18" charset="0"/>
                      </a:rPr>
                      <m:t>𝑋𝐽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𝑋</m:t>
                        </m:r>
                      </m:e>
                      <m:sup>
                        <m:r>
                          <a:rPr lang="en-US" altLang="ja-JP" b="0" i="1" smtClean="0">
                            <a:latin typeface="Cambria Math" panose="02040503050406030204" pitchFamily="18" charset="0"/>
                          </a:rPr>
                          <m:t>−1</m:t>
                        </m:r>
                      </m:sup>
                    </m:sSup>
                  </m:oMath>
                </a14:m>
                <a:r>
                  <a:rPr lang="ja-JP" altLang="en-US" dirty="0"/>
                  <a:t>とし，</a:t>
                </a:r>
                <a14:m>
                  <m:oMath xmlns:m="http://schemas.openxmlformats.org/officeDocument/2006/math">
                    <m:r>
                      <m:rPr>
                        <m:sty m:val="p"/>
                      </m:rPr>
                      <a:rPr lang="en-US" altLang="ja-JP" b="0" i="1" smtClean="0">
                        <a:latin typeface="Cambria Math" panose="02040503050406030204" pitchFamily="18" charset="0"/>
                      </a:rPr>
                      <m:t>diag</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𝐽</m:t>
                        </m:r>
                      </m:e>
                    </m:d>
                    <m:r>
                      <a:rPr lang="en-US" altLang="ja-JP" b="0" i="1" smtClean="0">
                        <a:latin typeface="Cambria Math" panose="02040503050406030204" pitchFamily="18" charset="0"/>
                      </a:rPr>
                      <m:t>= </m:t>
                    </m:r>
                    <m:r>
                      <m:rPr>
                        <m:sty m:val="p"/>
                      </m:rPr>
                      <a:rPr lang="en-US" altLang="ja-JP" b="0" i="1" smtClean="0">
                        <a:latin typeface="Cambria Math" panose="02040503050406030204" pitchFamily="18" charset="0"/>
                      </a:rPr>
                      <m:t>diag</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𝜆</m:t>
                            </m:r>
                          </m:e>
                          <m:sub>
                            <m:r>
                              <a:rPr lang="en-US" altLang="ja-JP" b="0" i="1" smtClean="0">
                                <a:latin typeface="Cambria Math" panose="02040503050406030204" pitchFamily="18" charset="0"/>
                              </a:rPr>
                              <m:t>𝑖</m:t>
                            </m:r>
                          </m:sub>
                        </m:sSub>
                      </m:e>
                    </m:d>
                  </m:oMath>
                </a14:m>
                <a:r>
                  <a:rPr lang="ja-JP" altLang="en-US" dirty="0"/>
                  <a:t>とすると，</a:t>
                </a:r>
                <a:br>
                  <a:rPr lang="en-US" altLang="ja-JP" dirty="0"/>
                </a:br>
                <a:r>
                  <a:rPr lang="ja-JP" altLang="en-US" dirty="0"/>
                  <a:t>行列符号関数</a:t>
                </a:r>
                <a14:m>
                  <m:oMath xmlns:m="http://schemas.openxmlformats.org/officeDocument/2006/math">
                    <m:r>
                      <m:rPr>
                        <m:sty m:val="p"/>
                      </m:rPr>
                      <a:rPr lang="en-US" altLang="ja-JP" b="0" i="1" smtClean="0">
                        <a:latin typeface="Cambria Math" panose="02040503050406030204" pitchFamily="18" charset="0"/>
                      </a:rPr>
                      <m:t>sign</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r>
                      <a:rPr lang="ja-JP" altLang="en-US" i="1">
                        <a:latin typeface="Cambria Math" panose="02040503050406030204" pitchFamily="18" charset="0"/>
                      </a:rPr>
                      <m:t>は</m:t>
                    </m:r>
                  </m:oMath>
                </a14:m>
                <a:r>
                  <a:rPr lang="ja-JP" altLang="en-US" dirty="0"/>
                  <a:t>次式により定義される．</a:t>
                </a:r>
                <a:endParaRPr lang="en-US" altLang="ja-JP" dirty="0"/>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xfrm>
                <a:off x="263045" y="1521965"/>
                <a:ext cx="11611627" cy="4653911"/>
              </a:xfrm>
              <a:blipFill>
                <a:blip r:embed="rId2"/>
                <a:stretch>
                  <a:fillRect l="-1050" t="-2359"/>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kumimoji="1" lang="ja-JP" altLang="en-US" sz="4000" dirty="0"/>
              <a:t>行列符号関数について</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17</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8181061-E92C-EF95-D862-AA4B2B288577}"/>
                  </a:ext>
                </a:extLst>
              </p:cNvPr>
              <p:cNvSpPr txBox="1"/>
              <p:nvPr/>
            </p:nvSpPr>
            <p:spPr>
              <a:xfrm>
                <a:off x="2134857" y="2279294"/>
                <a:ext cx="5184119" cy="641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000" i="1">
                          <a:solidFill>
                            <a:prstClr val="black"/>
                          </a:solidFill>
                          <a:latin typeface="Cambria Math" panose="02040503050406030204" pitchFamily="18" charset="0"/>
                        </a:rPr>
                        <m:t>sign</m:t>
                      </m:r>
                      <m:d>
                        <m:dPr>
                          <m:ctrlPr>
                            <a:rPr lang="en-US" altLang="ja-JP" sz="2000" i="1">
                              <a:solidFill>
                                <a:prstClr val="black"/>
                              </a:solidFill>
                              <a:latin typeface="Cambria Math" panose="02040503050406030204" pitchFamily="18" charset="0"/>
                            </a:rPr>
                          </m:ctrlPr>
                        </m:dPr>
                        <m:e>
                          <m:r>
                            <a:rPr lang="en-US" altLang="ja-JP" sz="2000" i="1">
                              <a:solidFill>
                                <a:prstClr val="black"/>
                              </a:solidFill>
                              <a:latin typeface="Cambria Math" panose="02040503050406030204" pitchFamily="18" charset="0"/>
                            </a:rPr>
                            <m:t>𝑧</m:t>
                          </m:r>
                        </m:e>
                      </m:d>
                      <m:r>
                        <a:rPr lang="en-US" altLang="ja-JP" sz="2000" i="1">
                          <a:solidFill>
                            <a:prstClr val="black"/>
                          </a:solidFill>
                          <a:latin typeface="Cambria Math" panose="02040503050406030204" pitchFamily="18" charset="0"/>
                        </a:rPr>
                        <m:t>= </m:t>
                      </m:r>
                      <m:d>
                        <m:dPr>
                          <m:begChr m:val="{"/>
                          <m:endChr m:val=""/>
                          <m:ctrlPr>
                            <a:rPr lang="en-US" altLang="ja-JP" sz="2000" i="1">
                              <a:solidFill>
                                <a:prstClr val="black"/>
                              </a:solidFill>
                              <a:latin typeface="Cambria Math" panose="02040503050406030204" pitchFamily="18" charset="0"/>
                            </a:rPr>
                          </m:ctrlPr>
                        </m:dPr>
                        <m:e>
                          <m:eqArr>
                            <m:eqArrPr>
                              <m:ctrlPr>
                                <a:rPr lang="en-US" altLang="ja-JP" sz="2000" i="1">
                                  <a:solidFill>
                                    <a:prstClr val="black"/>
                                  </a:solidFill>
                                  <a:latin typeface="Cambria Math" panose="02040503050406030204" pitchFamily="18" charset="0"/>
                                </a:rPr>
                              </m:ctrlPr>
                            </m:eqArrPr>
                            <m:e>
                              <m:r>
                                <a:rPr lang="en-US" altLang="ja-JP" sz="2000" i="1">
                                  <a:solidFill>
                                    <a:prstClr val="black"/>
                                  </a:solidFill>
                                  <a:latin typeface="Cambria Math" panose="02040503050406030204" pitchFamily="18" charset="0"/>
                                </a:rPr>
                                <m:t>1,         </m:t>
                              </m:r>
                              <m:r>
                                <m:rPr>
                                  <m:sty m:val="p"/>
                                </m:rPr>
                                <a:rPr lang="en-US" altLang="ja-JP" sz="2000" i="1">
                                  <a:solidFill>
                                    <a:prstClr val="black"/>
                                  </a:solidFill>
                                  <a:latin typeface="Cambria Math" panose="02040503050406030204" pitchFamily="18" charset="0"/>
                                </a:rPr>
                                <m:t>Re</m:t>
                              </m:r>
                              <m:r>
                                <a:rPr lang="en-US" altLang="ja-JP" sz="2000" i="1">
                                  <a:solidFill>
                                    <a:prstClr val="black"/>
                                  </a:solidFill>
                                  <a:latin typeface="Cambria Math" panose="02040503050406030204" pitchFamily="18" charset="0"/>
                                </a:rPr>
                                <m:t> </m:t>
                              </m:r>
                              <m:r>
                                <a:rPr lang="en-US" altLang="ja-JP" sz="2000" i="1">
                                  <a:solidFill>
                                    <a:prstClr val="black"/>
                                  </a:solidFill>
                                  <a:latin typeface="Cambria Math" panose="02040503050406030204" pitchFamily="18" charset="0"/>
                                </a:rPr>
                                <m:t>𝑧</m:t>
                              </m:r>
                              <m:r>
                                <a:rPr lang="en-US" altLang="ja-JP" sz="2000" i="1">
                                  <a:solidFill>
                                    <a:prstClr val="black"/>
                                  </a:solidFill>
                                  <a:latin typeface="Cambria Math" panose="02040503050406030204" pitchFamily="18" charset="0"/>
                                </a:rPr>
                                <m:t>&gt;0</m:t>
                              </m:r>
                            </m:e>
                            <m:e>
                              <m:r>
                                <a:rPr lang="en-US" altLang="ja-JP" sz="2000" i="1">
                                  <a:solidFill>
                                    <a:prstClr val="black"/>
                                  </a:solidFill>
                                  <a:latin typeface="Cambria Math" panose="02040503050406030204" pitchFamily="18" charset="0"/>
                                </a:rPr>
                                <m:t>−1,       </m:t>
                              </m:r>
                              <m:r>
                                <m:rPr>
                                  <m:sty m:val="p"/>
                                </m:rPr>
                                <a:rPr lang="en-US" altLang="ja-JP" sz="2000" i="1">
                                  <a:solidFill>
                                    <a:prstClr val="black"/>
                                  </a:solidFill>
                                  <a:latin typeface="Cambria Math" panose="02040503050406030204" pitchFamily="18" charset="0"/>
                                </a:rPr>
                                <m:t>Re</m:t>
                              </m:r>
                              <m:r>
                                <a:rPr lang="en-US" altLang="ja-JP" sz="2000" i="1">
                                  <a:solidFill>
                                    <a:prstClr val="black"/>
                                  </a:solidFill>
                                  <a:latin typeface="Cambria Math" panose="02040503050406030204" pitchFamily="18" charset="0"/>
                                </a:rPr>
                                <m:t> </m:t>
                              </m:r>
                              <m:r>
                                <a:rPr lang="en-US" altLang="ja-JP" sz="2000" i="1">
                                  <a:solidFill>
                                    <a:prstClr val="black"/>
                                  </a:solidFill>
                                  <a:latin typeface="Cambria Math" panose="02040503050406030204" pitchFamily="18" charset="0"/>
                                </a:rPr>
                                <m:t>𝑧</m:t>
                              </m:r>
                              <m:r>
                                <a:rPr lang="en-US" altLang="ja-JP" sz="2000" i="1">
                                  <a:solidFill>
                                    <a:prstClr val="black"/>
                                  </a:solidFill>
                                  <a:latin typeface="Cambria Math" panose="02040503050406030204" pitchFamily="18" charset="0"/>
                                </a:rPr>
                                <m:t>&lt;0 </m:t>
                              </m:r>
                            </m:e>
                          </m:eqArr>
                          <m:r>
                            <a:rPr lang="en-US" altLang="ja-JP" sz="2000" i="1">
                              <a:solidFill>
                                <a:prstClr val="black"/>
                              </a:solidFill>
                              <a:latin typeface="Cambria Math" panose="02040503050406030204" pitchFamily="18" charset="0"/>
                            </a:rPr>
                            <m:t> </m:t>
                          </m:r>
                        </m:e>
                      </m:d>
                    </m:oMath>
                  </m:oMathPara>
                </a14:m>
                <a:endParaRPr lang="ja-JP" altLang="en-US" dirty="0"/>
              </a:p>
            </p:txBody>
          </p:sp>
        </mc:Choice>
        <mc:Fallback xmlns="">
          <p:sp>
            <p:nvSpPr>
              <p:cNvPr id="6" name="テキスト ボックス 5">
                <a:extLst>
                  <a:ext uri="{FF2B5EF4-FFF2-40B4-BE49-F238E27FC236}">
                    <a16:creationId xmlns:a16="http://schemas.microsoft.com/office/drawing/2014/main" id="{E8181061-E92C-EF95-D862-AA4B2B288577}"/>
                  </a:ext>
                </a:extLst>
              </p:cNvPr>
              <p:cNvSpPr txBox="1">
                <a:spLocks noRot="1" noChangeAspect="1" noMove="1" noResize="1" noEditPoints="1" noAdjustHandles="1" noChangeArrowheads="1" noChangeShapeType="1" noTextEdit="1"/>
              </p:cNvSpPr>
              <p:nvPr/>
            </p:nvSpPr>
            <p:spPr>
              <a:xfrm>
                <a:off x="2134857" y="2279294"/>
                <a:ext cx="5184119" cy="64113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B183E48-8B2C-5ECB-C78E-7CE47C905E4B}"/>
                  </a:ext>
                </a:extLst>
              </p:cNvPr>
              <p:cNvSpPr txBox="1"/>
              <p:nvPr/>
            </p:nvSpPr>
            <p:spPr>
              <a:xfrm>
                <a:off x="2134857" y="4038976"/>
                <a:ext cx="7450934"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000" i="1">
                          <a:solidFill>
                            <a:prstClr val="black"/>
                          </a:solidFill>
                          <a:latin typeface="Cambria Math" panose="02040503050406030204" pitchFamily="18" charset="0"/>
                        </a:rPr>
                        <m:t>sign</m:t>
                      </m:r>
                      <m:d>
                        <m:dPr>
                          <m:ctrlPr>
                            <a:rPr lang="en-US" altLang="ja-JP" sz="2000" i="1">
                              <a:solidFill>
                                <a:prstClr val="black"/>
                              </a:solidFill>
                              <a:latin typeface="Cambria Math" panose="02040503050406030204" pitchFamily="18" charset="0"/>
                            </a:rPr>
                          </m:ctrlPr>
                        </m:dPr>
                        <m:e>
                          <m:r>
                            <a:rPr lang="en-US" altLang="ja-JP" sz="2000" i="1">
                              <a:solidFill>
                                <a:prstClr val="black"/>
                              </a:solidFill>
                              <a:latin typeface="Cambria Math" panose="02040503050406030204" pitchFamily="18" charset="0"/>
                            </a:rPr>
                            <m:t>𝐴</m:t>
                          </m:r>
                        </m:e>
                      </m:d>
                      <m:r>
                        <a:rPr lang="en-US" altLang="ja-JP" sz="2000" i="1">
                          <a:solidFill>
                            <a:prstClr val="black"/>
                          </a:solidFill>
                          <a:latin typeface="Cambria Math" panose="02040503050406030204" pitchFamily="18" charset="0"/>
                        </a:rPr>
                        <m:t>=</m:t>
                      </m:r>
                      <m:r>
                        <a:rPr lang="en-US" altLang="ja-JP" sz="2000" i="1">
                          <a:solidFill>
                            <a:prstClr val="black"/>
                          </a:solidFill>
                          <a:latin typeface="Cambria Math" panose="02040503050406030204" pitchFamily="18" charset="0"/>
                        </a:rPr>
                        <m:t>𝑋</m:t>
                      </m:r>
                      <m:r>
                        <m:rPr>
                          <m:sty m:val="p"/>
                        </m:rPr>
                        <a:rPr lang="en-US" altLang="ja-JP" sz="2000" i="1">
                          <a:solidFill>
                            <a:prstClr val="black"/>
                          </a:solidFill>
                          <a:latin typeface="Cambria Math" panose="02040503050406030204" pitchFamily="18" charset="0"/>
                        </a:rPr>
                        <m:t>sign</m:t>
                      </m:r>
                      <m:d>
                        <m:dPr>
                          <m:ctrlPr>
                            <a:rPr lang="en-US" altLang="ja-JP" sz="2000" i="1">
                              <a:solidFill>
                                <a:prstClr val="black"/>
                              </a:solidFill>
                              <a:latin typeface="Cambria Math" panose="02040503050406030204" pitchFamily="18" charset="0"/>
                            </a:rPr>
                          </m:ctrlPr>
                        </m:dPr>
                        <m:e>
                          <m:r>
                            <a:rPr lang="en-US" altLang="ja-JP" sz="2000" i="1">
                              <a:solidFill>
                                <a:prstClr val="black"/>
                              </a:solidFill>
                              <a:latin typeface="Cambria Math" panose="02040503050406030204" pitchFamily="18" charset="0"/>
                            </a:rPr>
                            <m:t>𝐽</m:t>
                          </m:r>
                        </m:e>
                      </m:d>
                      <m:sSup>
                        <m:sSupPr>
                          <m:ctrlPr>
                            <a:rPr lang="en-US" altLang="ja-JP" sz="2000" i="1">
                              <a:solidFill>
                                <a:prstClr val="black"/>
                              </a:solidFill>
                              <a:latin typeface="Cambria Math" panose="02040503050406030204" pitchFamily="18" charset="0"/>
                            </a:rPr>
                          </m:ctrlPr>
                        </m:sSupPr>
                        <m:e>
                          <m:r>
                            <a:rPr lang="en-US" altLang="ja-JP" sz="2000" i="1">
                              <a:solidFill>
                                <a:prstClr val="black"/>
                              </a:solidFill>
                              <a:latin typeface="Cambria Math" panose="02040503050406030204" pitchFamily="18" charset="0"/>
                            </a:rPr>
                            <m:t>𝑋</m:t>
                          </m:r>
                        </m:e>
                        <m:sup>
                          <m:r>
                            <a:rPr lang="en-US" altLang="ja-JP" sz="2000" i="1">
                              <a:solidFill>
                                <a:prstClr val="black"/>
                              </a:solidFill>
                              <a:latin typeface="Cambria Math" panose="02040503050406030204" pitchFamily="18" charset="0"/>
                            </a:rPr>
                            <m:t>−1</m:t>
                          </m:r>
                        </m:sup>
                      </m:sSup>
                      <m:r>
                        <a:rPr lang="en-US" altLang="ja-JP" sz="2000" i="1">
                          <a:solidFill>
                            <a:prstClr val="black"/>
                          </a:solidFill>
                          <a:latin typeface="Cambria Math" panose="02040503050406030204" pitchFamily="18" charset="0"/>
                        </a:rPr>
                        <m:t>=</m:t>
                      </m:r>
                      <m:r>
                        <a:rPr lang="en-US" altLang="ja-JP" sz="2000" i="1">
                          <a:solidFill>
                            <a:prstClr val="black"/>
                          </a:solidFill>
                          <a:latin typeface="Cambria Math" panose="02040503050406030204" pitchFamily="18" charset="0"/>
                        </a:rPr>
                        <m:t>𝑋</m:t>
                      </m:r>
                      <m:r>
                        <m:rPr>
                          <m:sty m:val="p"/>
                        </m:rPr>
                        <a:rPr lang="en-US" altLang="ja-JP" sz="2000" i="1">
                          <a:solidFill>
                            <a:prstClr val="black"/>
                          </a:solidFill>
                          <a:latin typeface="Cambria Math" panose="02040503050406030204" pitchFamily="18" charset="0"/>
                        </a:rPr>
                        <m:t>diag</m:t>
                      </m:r>
                      <m:d>
                        <m:dPr>
                          <m:ctrlPr>
                            <a:rPr lang="en-US" altLang="ja-JP" sz="2000" i="1">
                              <a:solidFill>
                                <a:prstClr val="black"/>
                              </a:solidFill>
                              <a:latin typeface="Cambria Math" panose="02040503050406030204" pitchFamily="18" charset="0"/>
                            </a:rPr>
                          </m:ctrlPr>
                        </m:dPr>
                        <m:e>
                          <m:r>
                            <m:rPr>
                              <m:sty m:val="p"/>
                            </m:rPr>
                            <a:rPr lang="en-US" altLang="ja-JP" sz="2000" i="1">
                              <a:solidFill>
                                <a:prstClr val="black"/>
                              </a:solidFill>
                              <a:latin typeface="Cambria Math" panose="02040503050406030204" pitchFamily="18" charset="0"/>
                            </a:rPr>
                            <m:t>sign</m:t>
                          </m:r>
                          <m:d>
                            <m:dPr>
                              <m:ctrlPr>
                                <a:rPr lang="en-US" altLang="ja-JP" sz="2000" i="1">
                                  <a:solidFill>
                                    <a:prstClr val="black"/>
                                  </a:solidFill>
                                  <a:latin typeface="Cambria Math" panose="02040503050406030204" pitchFamily="18" charset="0"/>
                                </a:rPr>
                              </m:ctrlPr>
                            </m:dPr>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panose="02040503050406030204" pitchFamily="18" charset="0"/>
                                    </a:rPr>
                                    <m:t>𝜆</m:t>
                                  </m:r>
                                </m:e>
                                <m:sub>
                                  <m:r>
                                    <a:rPr lang="en-US" altLang="ja-JP" sz="2000" i="1">
                                      <a:solidFill>
                                        <a:prstClr val="black"/>
                                      </a:solidFill>
                                      <a:latin typeface="Cambria Math" panose="02040503050406030204" pitchFamily="18" charset="0"/>
                                    </a:rPr>
                                    <m:t>𝑖</m:t>
                                  </m:r>
                                </m:sub>
                              </m:sSub>
                            </m:e>
                          </m:d>
                        </m:e>
                      </m:d>
                      <m:sSup>
                        <m:sSupPr>
                          <m:ctrlPr>
                            <a:rPr lang="en-US" altLang="ja-JP" sz="2000" i="1">
                              <a:solidFill>
                                <a:prstClr val="black"/>
                              </a:solidFill>
                              <a:latin typeface="Cambria Math" panose="02040503050406030204" pitchFamily="18" charset="0"/>
                            </a:rPr>
                          </m:ctrlPr>
                        </m:sSupPr>
                        <m:e>
                          <m:r>
                            <a:rPr lang="en-US" altLang="ja-JP" sz="2000" i="1">
                              <a:solidFill>
                                <a:prstClr val="black"/>
                              </a:solidFill>
                              <a:latin typeface="Cambria Math" panose="02040503050406030204" pitchFamily="18" charset="0"/>
                            </a:rPr>
                            <m:t>𝑋</m:t>
                          </m:r>
                        </m:e>
                        <m:sup>
                          <m:r>
                            <a:rPr lang="en-US" altLang="ja-JP" sz="2000" i="1">
                              <a:solidFill>
                                <a:prstClr val="black"/>
                              </a:solidFill>
                              <a:latin typeface="Cambria Math" panose="02040503050406030204" pitchFamily="18" charset="0"/>
                            </a:rPr>
                            <m:t>−1</m:t>
                          </m:r>
                        </m:sup>
                      </m:sSup>
                    </m:oMath>
                  </m:oMathPara>
                </a14:m>
                <a:endParaRPr lang="en-US" altLang="ja-JP" sz="1600" dirty="0"/>
              </a:p>
            </p:txBody>
          </p:sp>
        </mc:Choice>
        <mc:Fallback xmlns="">
          <p:sp>
            <p:nvSpPr>
              <p:cNvPr id="7" name="テキスト ボックス 6">
                <a:extLst>
                  <a:ext uri="{FF2B5EF4-FFF2-40B4-BE49-F238E27FC236}">
                    <a16:creationId xmlns:a16="http://schemas.microsoft.com/office/drawing/2014/main" id="{4B183E48-8B2C-5ECB-C78E-7CE47C905E4B}"/>
                  </a:ext>
                </a:extLst>
              </p:cNvPr>
              <p:cNvSpPr txBox="1">
                <a:spLocks noRot="1" noChangeAspect="1" noMove="1" noResize="1" noEditPoints="1" noAdjustHandles="1" noChangeArrowheads="1" noChangeShapeType="1" noTextEdit="1"/>
              </p:cNvSpPr>
              <p:nvPr/>
            </p:nvSpPr>
            <p:spPr>
              <a:xfrm>
                <a:off x="2134857" y="4038976"/>
                <a:ext cx="7450934" cy="439736"/>
              </a:xfrm>
              <a:prstGeom prst="rect">
                <a:avLst/>
              </a:prstGeom>
              <a:blipFill>
                <a:blip r:embed="rId4"/>
                <a:stretch>
                  <a:fillRect b="-972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698CCD92-19A5-44CB-1CC0-7C1C0B18AA8C}"/>
              </a:ext>
            </a:extLst>
          </p:cNvPr>
          <p:cNvSpPr txBox="1"/>
          <p:nvPr/>
        </p:nvSpPr>
        <p:spPr>
          <a:xfrm>
            <a:off x="400832" y="4949440"/>
            <a:ext cx="5524500" cy="1446550"/>
          </a:xfrm>
          <a:prstGeom prst="rect">
            <a:avLst/>
          </a:prstGeom>
          <a:noFill/>
        </p:spPr>
        <p:txBody>
          <a:bodyPr wrap="square" rtlCol="0">
            <a:spAutoFit/>
          </a:bodyPr>
          <a:lstStyle/>
          <a:p>
            <a:pPr marL="285750" indent="-285750">
              <a:buFont typeface="Arial" panose="020B0604020202020204" pitchFamily="34" charset="0"/>
              <a:buChar char="•"/>
            </a:pPr>
            <a:r>
              <a:rPr lang="ja-JP" altLang="en-US" sz="2800" b="1" dirty="0">
                <a:solidFill>
                  <a:schemeClr val="tx1">
                    <a:lumMod val="75000"/>
                    <a:lumOff val="25000"/>
                  </a:schemeClr>
                </a:solidFill>
                <a:latin typeface="+mj-ea"/>
                <a:ea typeface="+mj-ea"/>
              </a:rPr>
              <a:t>応用例</a:t>
            </a:r>
            <a:endParaRPr lang="en-US" altLang="ja-JP" sz="2800" b="1" dirty="0">
              <a:solidFill>
                <a:schemeClr val="tx1">
                  <a:lumMod val="75000"/>
                  <a:lumOff val="25000"/>
                </a:schemeClr>
              </a:solidFill>
              <a:latin typeface="+mj-ea"/>
              <a:ea typeface="+mj-ea"/>
            </a:endParaRPr>
          </a:p>
          <a:p>
            <a:pPr marL="742950" lvl="1" indent="-285750">
              <a:buFont typeface="Arial" panose="020B0604020202020204" pitchFamily="34" charset="0"/>
              <a:buChar char="•"/>
            </a:pPr>
            <a:r>
              <a:rPr lang="ja-JP" altLang="en-US" sz="2000" dirty="0"/>
              <a:t>シルベスター方程式の求解</a:t>
            </a:r>
            <a:endParaRPr lang="en-US" altLang="ja-JP" sz="2000" dirty="0"/>
          </a:p>
          <a:p>
            <a:pPr marL="742950" lvl="1" indent="-285750">
              <a:buFont typeface="Arial" panose="020B0604020202020204" pitchFamily="34" charset="0"/>
              <a:buChar char="•"/>
            </a:pPr>
            <a:r>
              <a:rPr lang="ja-JP" altLang="en-US" sz="2000" dirty="0"/>
              <a:t>固有値計算</a:t>
            </a:r>
            <a:endParaRPr lang="en-US" altLang="ja-JP" sz="2000" dirty="0"/>
          </a:p>
          <a:p>
            <a:pPr marL="742950" lvl="1" indent="-285750">
              <a:buFont typeface="Arial" panose="020B0604020202020204" pitchFamily="34" charset="0"/>
              <a:buChar char="•"/>
            </a:pPr>
            <a:r>
              <a:rPr lang="ja-JP" altLang="en-US" sz="2000" dirty="0"/>
              <a:t>行列平方根計算</a:t>
            </a:r>
            <a:endParaRPr lang="en-US" altLang="ja-JP" sz="2000" dirty="0"/>
          </a:p>
        </p:txBody>
      </p:sp>
    </p:spTree>
    <p:extLst>
      <p:ext uri="{BB962C8B-B14F-4D97-AF65-F5344CB8AC3E}">
        <p14:creationId xmlns:p14="http://schemas.microsoft.com/office/powerpoint/2010/main" val="164093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kumimoji="1" lang="ja-JP" altLang="en-US" dirty="0"/>
              <a:t>基礎事項 行列符号関数</a:t>
            </a:r>
          </a:p>
        </p:txBody>
      </p:sp>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p:txBody>
          <a:bodyPr/>
          <a:lstStyle/>
          <a:p>
            <a:r>
              <a:rPr lang="en-US" altLang="ja-JP" b="1" dirty="0">
                <a:solidFill>
                  <a:schemeClr val="tx1">
                    <a:lumMod val="75000"/>
                    <a:lumOff val="25000"/>
                  </a:schemeClr>
                </a:solidFill>
                <a:latin typeface="+mj-ea"/>
                <a:ea typeface="+mj-ea"/>
              </a:rPr>
              <a:t>Schur</a:t>
            </a:r>
            <a:r>
              <a:rPr lang="ja-JP" altLang="en-US" b="1" dirty="0">
                <a:solidFill>
                  <a:schemeClr val="tx1">
                    <a:lumMod val="75000"/>
                    <a:lumOff val="25000"/>
                  </a:schemeClr>
                </a:solidFill>
                <a:latin typeface="+mj-ea"/>
                <a:ea typeface="+mj-ea"/>
              </a:rPr>
              <a:t>分解法</a:t>
            </a:r>
            <a:endParaRPr lang="en-US" altLang="ja-JP" b="1" dirty="0">
              <a:solidFill>
                <a:schemeClr val="tx1">
                  <a:lumMod val="75000"/>
                  <a:lumOff val="25000"/>
                </a:schemeClr>
              </a:solidFill>
              <a:latin typeface="+mj-ea"/>
              <a:ea typeface="+mj-ea"/>
            </a:endParaRPr>
          </a:p>
          <a:p>
            <a:pPr lvl="1"/>
            <a:r>
              <a:rPr lang="ja-JP" altLang="en-US" dirty="0"/>
              <a:t>高精度だが計算量大</a:t>
            </a:r>
            <a:endParaRPr lang="en-US" altLang="ja-JP" b="1" dirty="0">
              <a:solidFill>
                <a:schemeClr val="tx1">
                  <a:lumMod val="75000"/>
                  <a:lumOff val="25000"/>
                </a:schemeClr>
              </a:solidFill>
              <a:latin typeface="+mj-ea"/>
              <a:ea typeface="+mj-ea"/>
            </a:endParaRPr>
          </a:p>
          <a:p>
            <a:r>
              <a:rPr lang="en-US" altLang="ja-JP" b="1" dirty="0">
                <a:solidFill>
                  <a:schemeClr val="tx1">
                    <a:lumMod val="75000"/>
                    <a:lumOff val="25000"/>
                  </a:schemeClr>
                </a:solidFill>
                <a:latin typeface="+mj-ea"/>
                <a:ea typeface="+mj-ea"/>
              </a:rPr>
              <a:t>Newton</a:t>
            </a:r>
            <a:r>
              <a:rPr lang="ja-JP" altLang="en-US" b="1" dirty="0">
                <a:solidFill>
                  <a:schemeClr val="tx1">
                    <a:lumMod val="75000"/>
                    <a:lumOff val="25000"/>
                  </a:schemeClr>
                </a:solidFill>
                <a:latin typeface="+mj-ea"/>
                <a:ea typeface="+mj-ea"/>
              </a:rPr>
              <a:t>法</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積分表示に基づく方法</a:t>
            </a:r>
            <a:endParaRPr lang="en-US" altLang="ja-JP" b="1" dirty="0">
              <a:solidFill>
                <a:schemeClr val="tx1">
                  <a:lumMod val="75000"/>
                  <a:lumOff val="25000"/>
                </a:schemeClr>
              </a:solidFill>
              <a:latin typeface="+mj-ea"/>
              <a:ea typeface="+mj-ea"/>
            </a:endParaRPr>
          </a:p>
          <a:p>
            <a:pPr lvl="1"/>
            <a:r>
              <a:rPr lang="en-US" altLang="ja-JP" dirty="0">
                <a:solidFill>
                  <a:schemeClr val="tx1">
                    <a:lumMod val="75000"/>
                    <a:lumOff val="25000"/>
                  </a:schemeClr>
                </a:solidFill>
                <a:latin typeface="+mn-ea"/>
              </a:rPr>
              <a:t>[1]</a:t>
            </a:r>
            <a:r>
              <a:rPr lang="ja-JP" altLang="en-US" dirty="0">
                <a:solidFill>
                  <a:schemeClr val="tx1">
                    <a:lumMod val="75000"/>
                    <a:lumOff val="25000"/>
                  </a:schemeClr>
                </a:solidFill>
                <a:latin typeface="+mn-ea"/>
              </a:rPr>
              <a:t>で提案</a:t>
            </a:r>
            <a:endParaRPr lang="en-US" altLang="ja-JP" dirty="0">
              <a:solidFill>
                <a:schemeClr val="tx1">
                  <a:lumMod val="75000"/>
                  <a:lumOff val="25000"/>
                </a:schemeClr>
              </a:solidFill>
              <a:latin typeface="+mn-ea"/>
            </a:endParaRPr>
          </a:p>
          <a:p>
            <a:pPr lvl="1"/>
            <a:r>
              <a:rPr lang="ja-JP" altLang="en-US" dirty="0">
                <a:solidFill>
                  <a:schemeClr val="tx1">
                    <a:lumMod val="75000"/>
                    <a:lumOff val="25000"/>
                  </a:schemeClr>
                </a:solidFill>
                <a:latin typeface="+mn-ea"/>
              </a:rPr>
              <a:t>数値計算の各標本点での計算が独立なので並列化に向いている</a:t>
            </a:r>
            <a:endParaRPr lang="en-US" altLang="ja-JP" dirty="0">
              <a:solidFill>
                <a:schemeClr val="tx1">
                  <a:lumMod val="75000"/>
                  <a:lumOff val="25000"/>
                </a:schemeClr>
              </a:solidFill>
              <a:latin typeface="+mn-ea"/>
            </a:endParaRPr>
          </a:p>
          <a:p>
            <a:endParaRPr kumimoji="1" lang="ja-JP" altLang="en-US" dirty="0"/>
          </a:p>
        </p:txBody>
      </p:sp>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p:txBody>
          <a:bodyPr/>
          <a:lstStyle/>
          <a:p>
            <a:r>
              <a:rPr kumimoji="1" lang="ja-JP" altLang="en-US" sz="4000" dirty="0"/>
              <a:t>行列符号関数の数値計算方法</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18</a:t>
            </a:fld>
            <a:endParaRPr lang="ja-JP" altLang="en-US" dirty="0"/>
          </a:p>
        </p:txBody>
      </p:sp>
      <p:sp>
        <p:nvSpPr>
          <p:cNvPr id="9" name="テキスト ボックス 8">
            <a:extLst>
              <a:ext uri="{FF2B5EF4-FFF2-40B4-BE49-F238E27FC236}">
                <a16:creationId xmlns:a16="http://schemas.microsoft.com/office/drawing/2014/main" id="{1F0D0D1C-60BD-A1FA-9352-541295A81E78}"/>
              </a:ext>
            </a:extLst>
          </p:cNvPr>
          <p:cNvSpPr txBox="1"/>
          <p:nvPr/>
        </p:nvSpPr>
        <p:spPr>
          <a:xfrm>
            <a:off x="71800" y="6398757"/>
            <a:ext cx="10722870" cy="461665"/>
          </a:xfrm>
          <a:prstGeom prst="rect">
            <a:avLst/>
          </a:prstGeom>
          <a:noFill/>
        </p:spPr>
        <p:txBody>
          <a:bodyPr wrap="square" rtlCol="0">
            <a:spAutoFit/>
          </a:bodyPr>
          <a:lstStyle/>
          <a:p>
            <a:r>
              <a:rPr lang="en-US" altLang="ja-JP" sz="1200" dirty="0">
                <a:solidFill>
                  <a:schemeClr val="tx1">
                    <a:lumMod val="50000"/>
                    <a:lumOff val="50000"/>
                  </a:schemeClr>
                </a:solidFill>
              </a:rPr>
              <a:t>[1] </a:t>
            </a:r>
            <a:r>
              <a:rPr lang="ja-JP" altLang="en-US" sz="1200" dirty="0">
                <a:solidFill>
                  <a:schemeClr val="tx1">
                    <a:lumMod val="50000"/>
                    <a:lumOff val="50000"/>
                  </a:schemeClr>
                </a:solidFill>
              </a:rPr>
              <a:t>中屋貴博，田中健一郎，二重指数関数型数値積分公式による行列符号関数公式による行列符号関数の数値計算，日本応用数理学会論文誌，</a:t>
            </a:r>
            <a:r>
              <a:rPr lang="en-US" altLang="ja-JP" sz="1200" dirty="0">
                <a:solidFill>
                  <a:schemeClr val="tx1">
                    <a:lumMod val="50000"/>
                    <a:lumOff val="50000"/>
                  </a:schemeClr>
                </a:solidFill>
              </a:rPr>
              <a:t>Vol. 31</a:t>
            </a:r>
            <a:r>
              <a:rPr lang="ja-JP" altLang="en-US" sz="1200" dirty="0">
                <a:solidFill>
                  <a:schemeClr val="tx1">
                    <a:lumMod val="50000"/>
                    <a:lumOff val="50000"/>
                  </a:schemeClr>
                </a:solidFill>
              </a:rPr>
              <a:t>，</a:t>
            </a:r>
            <a:r>
              <a:rPr lang="en-US" altLang="ja-JP" sz="1200" dirty="0">
                <a:solidFill>
                  <a:schemeClr val="tx1">
                    <a:lumMod val="50000"/>
                    <a:lumOff val="50000"/>
                  </a:schemeClr>
                </a:solidFill>
              </a:rPr>
              <a:t>No. 3(2021), 105-132.</a:t>
            </a:r>
            <a:endParaRPr lang="ja-JP" altLang="en-US" sz="1200" dirty="0">
              <a:solidFill>
                <a:schemeClr val="tx1">
                  <a:lumMod val="50000"/>
                  <a:lumOff val="50000"/>
                </a:schemeClr>
              </a:solidFill>
            </a:endParaRPr>
          </a:p>
        </p:txBody>
      </p:sp>
    </p:spTree>
    <p:extLst>
      <p:ext uri="{BB962C8B-B14F-4D97-AF65-F5344CB8AC3E}">
        <p14:creationId xmlns:p14="http://schemas.microsoft.com/office/powerpoint/2010/main" val="363690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kumimoji="1" lang="ja-JP" altLang="en-US" dirty="0"/>
              <a:t>基礎事項 行列符号関数</a:t>
            </a:r>
          </a:p>
        </p:txBody>
      </p:sp>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p:txBody>
          <a:bodyPr/>
          <a:lstStyle/>
          <a:p>
            <a:r>
              <a:rPr lang="ja-JP" altLang="en-US" sz="2000" dirty="0">
                <a:latin typeface="+mn-ea"/>
              </a:rPr>
              <a:t>被積分関数が偶関数なので</a:t>
            </a:r>
            <a:r>
              <a:rPr lang="en-US" altLang="ja-JP" sz="2000" dirty="0">
                <a:latin typeface="+mn-ea"/>
              </a:rPr>
              <a:t>2</a:t>
            </a:r>
            <a:r>
              <a:rPr lang="ja-JP" altLang="en-US" sz="2000" dirty="0">
                <a:latin typeface="+mn-ea"/>
              </a:rPr>
              <a:t>通りで表せる．</a:t>
            </a:r>
            <a:endParaRPr lang="en-US" altLang="ja-JP" sz="2000" dirty="0">
              <a:latin typeface="+mn-ea"/>
            </a:endParaRPr>
          </a:p>
          <a:p>
            <a:endParaRPr lang="en-US" altLang="ja-JP" sz="2000" dirty="0">
              <a:solidFill>
                <a:schemeClr val="tx1">
                  <a:lumMod val="75000"/>
                  <a:lumOff val="25000"/>
                </a:schemeClr>
              </a:solidFill>
              <a:latin typeface="+mn-ea"/>
            </a:endParaRPr>
          </a:p>
          <a:p>
            <a:endParaRPr lang="en-US" altLang="ja-JP" sz="2000" dirty="0">
              <a:latin typeface="+mn-ea"/>
            </a:endParaRPr>
          </a:p>
          <a:p>
            <a:endParaRPr lang="en-US" altLang="ja-JP" sz="2000" dirty="0">
              <a:solidFill>
                <a:schemeClr val="tx1">
                  <a:lumMod val="75000"/>
                  <a:lumOff val="25000"/>
                </a:schemeClr>
              </a:solidFill>
              <a:latin typeface="+mn-ea"/>
            </a:endParaRPr>
          </a:p>
          <a:p>
            <a:endParaRPr lang="en-US" altLang="ja-JP" sz="2000" dirty="0">
              <a:latin typeface="+mn-ea"/>
            </a:endParaRPr>
          </a:p>
          <a:p>
            <a:r>
              <a:rPr lang="ja-JP" altLang="en-US" sz="2000" dirty="0">
                <a:solidFill>
                  <a:schemeClr val="tx1">
                    <a:lumMod val="75000"/>
                    <a:lumOff val="25000"/>
                  </a:schemeClr>
                </a:solidFill>
                <a:latin typeface="+mn-ea"/>
              </a:rPr>
              <a:t>半無限区間の形式に</a:t>
            </a:r>
            <a:r>
              <a:rPr lang="en-US" altLang="ja-JP" sz="2000" dirty="0">
                <a:solidFill>
                  <a:schemeClr val="tx1">
                    <a:lumMod val="75000"/>
                    <a:lumOff val="25000"/>
                  </a:schemeClr>
                </a:solidFill>
                <a:latin typeface="+mn-ea"/>
              </a:rPr>
              <a:t>DE</a:t>
            </a:r>
            <a:r>
              <a:rPr lang="ja-JP" altLang="en-US" sz="2000" dirty="0">
                <a:solidFill>
                  <a:schemeClr val="tx1">
                    <a:lumMod val="75000"/>
                    <a:lumOff val="25000"/>
                  </a:schemeClr>
                </a:solidFill>
                <a:latin typeface="+mn-ea"/>
              </a:rPr>
              <a:t>公式を適用した方が収束が速い．</a:t>
            </a:r>
            <a:endParaRPr lang="en-US" altLang="ja-JP" sz="2000" dirty="0">
              <a:solidFill>
                <a:schemeClr val="tx1">
                  <a:lumMod val="75000"/>
                  <a:lumOff val="25000"/>
                </a:schemeClr>
              </a:solidFill>
              <a:latin typeface="+mn-ea"/>
            </a:endParaRPr>
          </a:p>
          <a:p>
            <a:r>
              <a:rPr lang="en-US" altLang="ja-JP" sz="2000" dirty="0">
                <a:latin typeface="+mn-ea"/>
              </a:rPr>
              <a:t>DE</a:t>
            </a:r>
            <a:r>
              <a:rPr lang="ja-JP" altLang="en-US" sz="2000" dirty="0">
                <a:latin typeface="+mn-ea"/>
              </a:rPr>
              <a:t>公式を適用すると次のようになる．</a:t>
            </a:r>
            <a:r>
              <a:rPr lang="en-US" altLang="ja-JP" sz="2000" dirty="0">
                <a:latin typeface="+mn-ea"/>
              </a:rPr>
              <a:t>2</a:t>
            </a:r>
            <a:r>
              <a:rPr lang="ja-JP" altLang="en-US" sz="2000" dirty="0">
                <a:latin typeface="+mn-ea"/>
              </a:rPr>
              <a:t>通りの計算法が考えられる．</a:t>
            </a:r>
            <a:endParaRPr lang="en-US" altLang="ja-JP" sz="2000" dirty="0">
              <a:solidFill>
                <a:schemeClr val="tx1">
                  <a:lumMod val="75000"/>
                  <a:lumOff val="25000"/>
                </a:schemeClr>
              </a:solidFill>
              <a:latin typeface="+mn-ea"/>
            </a:endParaRPr>
          </a:p>
          <a:p>
            <a:endParaRPr lang="en-US" altLang="ja-JP" dirty="0">
              <a:solidFill>
                <a:schemeClr val="tx1">
                  <a:lumMod val="75000"/>
                  <a:lumOff val="25000"/>
                </a:schemeClr>
              </a:solidFill>
              <a:latin typeface="+mn-ea"/>
            </a:endParaRPr>
          </a:p>
        </p:txBody>
      </p:sp>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p:txBody>
          <a:bodyPr/>
          <a:lstStyle/>
          <a:p>
            <a:r>
              <a:rPr kumimoji="1" lang="ja-JP" altLang="en-US" sz="4000" dirty="0"/>
              <a:t>行列符号関数の積分表示形式</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19</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A5D133A-CFBF-50BB-B243-8C0DF4B9061F}"/>
                  </a:ext>
                </a:extLst>
              </p:cNvPr>
              <p:cNvSpPr txBox="1"/>
              <p:nvPr/>
            </p:nvSpPr>
            <p:spPr>
              <a:xfrm>
                <a:off x="2804791" y="2009051"/>
                <a:ext cx="5318235" cy="758349"/>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1" smtClean="0">
                          <a:latin typeface="Cambria Math" panose="02040503050406030204" pitchFamily="18" charset="0"/>
                        </a:rPr>
                        <m:t>sign</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e>
                      </m:d>
                      <m:r>
                        <a:rPr kumimoji="1" lang="en-US" altLang="ja-JP" sz="2000" b="0" i="1" smtClean="0">
                          <a:latin typeface="Cambria Math" panose="02040503050406030204" pitchFamily="18" charset="0"/>
                        </a:rPr>
                        <m:t> </m:t>
                      </m:r>
                      <m:r>
                        <m:rPr>
                          <m:aln/>
                        </m:rP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num>
                        <m:den>
                          <m:r>
                            <a:rPr kumimoji="1" lang="en-US" altLang="ja-JP" sz="2000" b="0" i="1" smtClean="0">
                              <a:latin typeface="Cambria Math" panose="02040503050406030204" pitchFamily="18" charset="0"/>
                            </a:rPr>
                            <m:t>𝜋</m:t>
                          </m:r>
                        </m:den>
                      </m:f>
                      <m:r>
                        <a:rPr kumimoji="1" lang="en-US" altLang="ja-JP" sz="2000" b="0" i="1" smtClean="0">
                          <a:latin typeface="Cambria Math" panose="02040503050406030204" pitchFamily="18" charset="0"/>
                        </a:rPr>
                        <m:t>𝐴</m:t>
                      </m:r>
                      <m:nary>
                        <m:naryPr>
                          <m:ctrlPr>
                            <a:rPr kumimoji="1" lang="en-US" altLang="ja-JP" sz="2000" b="0" i="1" smtClean="0">
                              <a:latin typeface="Cambria Math" panose="02040503050406030204" pitchFamily="18" charset="0"/>
                            </a:rPr>
                          </m:ctrlPr>
                        </m:naryPr>
                        <m:sub>
                          <m:r>
                            <a:rPr kumimoji="1" lang="en-US" altLang="ja-JP" sz="2000" b="0" i="1" smtClean="0">
                              <a:latin typeface="Cambria Math" panose="02040503050406030204" pitchFamily="18" charset="0"/>
                            </a:rPr>
                            <m:t>0</m:t>
                          </m:r>
                        </m:sub>
                        <m:sup>
                          <m:r>
                            <a:rPr kumimoji="1" lang="en-US" altLang="ja-JP" sz="2000" b="0" i="1" smtClean="0">
                              <a:latin typeface="Cambria Math" panose="02040503050406030204" pitchFamily="18" charset="0"/>
                            </a:rPr>
                            <m:t>∞</m:t>
                          </m:r>
                        </m:sup>
                        <m:e>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𝑡</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𝐼</m:t>
                                  </m:r>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𝐴</m:t>
                                      </m:r>
                                    </m:e>
                                    <m:sup>
                                      <m:r>
                                        <a:rPr kumimoji="1" lang="en-US" altLang="ja-JP" sz="2000" b="0" i="1" smtClean="0">
                                          <a:latin typeface="Cambria Math" panose="02040503050406030204" pitchFamily="18" charset="0"/>
                                        </a:rPr>
                                        <m:t>2</m:t>
                                      </m:r>
                                    </m:sup>
                                  </m:sSup>
                                </m:e>
                              </m:d>
                            </m:e>
                            <m:sup>
                              <m:r>
                                <a:rPr kumimoji="1" lang="en-US" altLang="ja-JP" sz="2000" b="0" i="1" smtClean="0">
                                  <a:latin typeface="Cambria Math" panose="02040503050406030204" pitchFamily="18" charset="0"/>
                                </a:rPr>
                                <m:t>−1</m:t>
                              </m:r>
                            </m:sup>
                          </m:sSup>
                        </m:e>
                      </m:nary>
                      <m:r>
                        <a:rPr kumimoji="1" lang="en-US" altLang="ja-JP" sz="2000" b="0" i="1" smtClean="0">
                          <a:latin typeface="Cambria Math" panose="02040503050406030204" pitchFamily="18" charset="0"/>
                        </a:rPr>
                        <m:t>𝑑𝑡</m:t>
                      </m:r>
                    </m:oMath>
                  </m:oMathPara>
                </a14:m>
                <a:endParaRPr kumimoji="1" lang="ja-JP" altLang="en-US" sz="2000" dirty="0"/>
              </a:p>
            </p:txBody>
          </p:sp>
        </mc:Choice>
        <mc:Fallback xmlns="">
          <p:sp>
            <p:nvSpPr>
              <p:cNvPr id="6" name="テキスト ボックス 5">
                <a:extLst>
                  <a:ext uri="{FF2B5EF4-FFF2-40B4-BE49-F238E27FC236}">
                    <a16:creationId xmlns:a16="http://schemas.microsoft.com/office/drawing/2014/main" id="{BA5D133A-CFBF-50BB-B243-8C0DF4B9061F}"/>
                  </a:ext>
                </a:extLst>
              </p:cNvPr>
              <p:cNvSpPr txBox="1">
                <a:spLocks noRot="1" noChangeAspect="1" noMove="1" noResize="1" noEditPoints="1" noAdjustHandles="1" noChangeArrowheads="1" noChangeShapeType="1" noTextEdit="1"/>
              </p:cNvSpPr>
              <p:nvPr/>
            </p:nvSpPr>
            <p:spPr>
              <a:xfrm>
                <a:off x="2804791" y="2009051"/>
                <a:ext cx="5318235" cy="758349"/>
              </a:xfrm>
              <a:prstGeom prst="rect">
                <a:avLst/>
              </a:prstGeom>
              <a:blipFill>
                <a:blip r:embed="rId2"/>
                <a:stretch>
                  <a:fillRect/>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CC585A7-BF60-82A2-7D74-6FAC5406C433}"/>
                  </a:ext>
                </a:extLst>
              </p:cNvPr>
              <p:cNvSpPr txBox="1"/>
              <p:nvPr/>
            </p:nvSpPr>
            <p:spPr>
              <a:xfrm>
                <a:off x="3292365" y="2813120"/>
                <a:ext cx="5318235" cy="7564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aln/>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𝜋</m:t>
                          </m:r>
                        </m:den>
                      </m:f>
                      <m:r>
                        <a:rPr lang="en-US" altLang="ja-JP" sz="2000" i="1">
                          <a:latin typeface="Cambria Math" panose="02040503050406030204" pitchFamily="18" charset="0"/>
                        </a:rPr>
                        <m:t>𝐴</m:t>
                      </m:r>
                      <m:nary>
                        <m:naryPr>
                          <m:ctrlPr>
                            <a:rPr lang="en-US" altLang="ja-JP" sz="2000" i="1">
                              <a:latin typeface="Cambria Math" panose="02040503050406030204" pitchFamily="18" charset="0"/>
                            </a:rPr>
                          </m:ctrlPr>
                        </m:naryPr>
                        <m:sub>
                          <m:r>
                            <a:rPr lang="en-US" altLang="ja-JP" sz="2000" i="1">
                              <a:latin typeface="Cambria Math" panose="02040503050406030204" pitchFamily="18" charset="0"/>
                            </a:rPr>
                            <m:t>−∞</m:t>
                          </m:r>
                        </m:sub>
                        <m:sup>
                          <m:r>
                            <a:rPr lang="en-US" altLang="ja-JP" sz="2000" i="1">
                              <a:latin typeface="Cambria Math" panose="02040503050406030204" pitchFamily="18" charset="0"/>
                            </a:rPr>
                            <m:t>∞</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𝐼</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𝐴</m:t>
                                      </m:r>
                                    </m:e>
                                    <m:sup>
                                      <m:r>
                                        <a:rPr lang="en-US" altLang="ja-JP" sz="2000" i="1">
                                          <a:latin typeface="Cambria Math" panose="02040503050406030204" pitchFamily="18" charset="0"/>
                                        </a:rPr>
                                        <m:t>2</m:t>
                                      </m:r>
                                    </m:sup>
                                  </m:sSup>
                                </m:e>
                              </m:d>
                            </m:e>
                            <m:sup>
                              <m:r>
                                <a:rPr lang="en-US" altLang="ja-JP" sz="2000" i="1">
                                  <a:latin typeface="Cambria Math" panose="02040503050406030204" pitchFamily="18" charset="0"/>
                                </a:rPr>
                                <m:t>−1</m:t>
                              </m:r>
                            </m:sup>
                          </m:sSup>
                          <m:r>
                            <a:rPr lang="en-US" altLang="ja-JP" sz="2000" i="1">
                              <a:latin typeface="Cambria Math" panose="02040503050406030204" pitchFamily="18" charset="0"/>
                            </a:rPr>
                            <m:t>𝑑𝑡</m:t>
                          </m:r>
                        </m:e>
                      </m:nary>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FCC585A7-BF60-82A2-7D74-6FAC5406C433}"/>
                  </a:ext>
                </a:extLst>
              </p:cNvPr>
              <p:cNvSpPr txBox="1">
                <a:spLocks noRot="1" noChangeAspect="1" noMove="1" noResize="1" noEditPoints="1" noAdjustHandles="1" noChangeArrowheads="1" noChangeShapeType="1" noTextEdit="1"/>
              </p:cNvSpPr>
              <p:nvPr/>
            </p:nvSpPr>
            <p:spPr>
              <a:xfrm>
                <a:off x="3292365" y="2813120"/>
                <a:ext cx="5318235" cy="75642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C26DAE2-EFE2-229F-35D2-097B88C22E4A}"/>
                  </a:ext>
                </a:extLst>
              </p:cNvPr>
              <p:cNvSpPr txBox="1"/>
              <p:nvPr/>
            </p:nvSpPr>
            <p:spPr>
              <a:xfrm>
                <a:off x="2804791" y="4465760"/>
                <a:ext cx="7177409" cy="994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1" smtClean="0">
                          <a:latin typeface="Cambria Math" panose="02040503050406030204" pitchFamily="18" charset="0"/>
                        </a:rPr>
                        <m:t>sign</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e>
                      </m:d>
                      <m:r>
                        <m:rPr>
                          <m:aln/>
                        </m:rP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num>
                        <m:den>
                          <m:r>
                            <a:rPr kumimoji="1" lang="en-US" altLang="ja-JP" sz="2000" b="0" i="1" smtClean="0">
                              <a:latin typeface="Cambria Math" panose="02040503050406030204" pitchFamily="18" charset="0"/>
                            </a:rPr>
                            <m:t>𝜋</m:t>
                          </m:r>
                        </m:den>
                      </m:f>
                      <m:r>
                        <a:rPr kumimoji="1" lang="en-US" altLang="ja-JP" sz="2000" b="0" i="1" smtClean="0">
                          <a:latin typeface="Cambria Math" panose="02040503050406030204" pitchFamily="18" charset="0"/>
                        </a:rPr>
                        <m:t>𝐴</m:t>
                      </m:r>
                      <m:nary>
                        <m:naryPr>
                          <m:chr m:val="∑"/>
                          <m:ctrlPr>
                            <a:rPr kumimoji="1" lang="en-US" altLang="ja-JP" sz="2000" b="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b>
                        <m:sup>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p>
                        <m:e>
                          <m:r>
                            <a:rPr kumimoji="1" lang="en-US" altLang="ja-JP" sz="2000" b="0" i="1" smtClean="0">
                              <a:latin typeface="Cambria Math" panose="02040503050406030204" pitchFamily="18" charset="0"/>
                            </a:rPr>
                            <m:t>h</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exp</m:t>
                                      </m:r>
                                    </m:sub>
                                    <m:sup>
                                      <m:r>
                                        <a:rPr kumimoji="1" lang="en-US" altLang="ja-JP" sz="2000" b="0" i="1" smtClean="0">
                                          <a:latin typeface="Cambria Math" panose="02040503050406030204" pitchFamily="18" charset="0"/>
                                        </a:rPr>
                                        <m:t>2</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r>
                                    <a:rPr kumimoji="1" lang="en-US" altLang="ja-JP" sz="2000" b="0" i="1" smtClean="0">
                                      <a:latin typeface="Cambria Math" panose="02040503050406030204" pitchFamily="18" charset="0"/>
                                    </a:rPr>
                                    <m:t>𝐼</m:t>
                                  </m:r>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𝐴</m:t>
                                      </m:r>
                                    </m:e>
                                    <m:sup>
                                      <m:r>
                                        <a:rPr kumimoji="1" lang="en-US" altLang="ja-JP" sz="2000" b="0" i="1" smtClean="0">
                                          <a:latin typeface="Cambria Math" panose="02040503050406030204" pitchFamily="18" charset="0"/>
                                        </a:rPr>
                                        <m:t>2</m:t>
                                      </m:r>
                                    </m:sup>
                                  </m:sSup>
                                </m:e>
                              </m:d>
                            </m:e>
                            <m:sup>
                              <m:r>
                                <a:rPr kumimoji="1" lang="en-US" altLang="ja-JP" sz="2000" b="0" i="1" smtClean="0">
                                  <a:latin typeface="Cambria Math" panose="02040503050406030204" pitchFamily="18" charset="0"/>
                                </a:rPr>
                                <m:t>−1</m:t>
                              </m:r>
                            </m:sup>
                          </m:sSup>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exp</m:t>
                              </m:r>
                            </m:sub>
                            <m:sup>
                              <m:r>
                                <a:rPr kumimoji="1" lang="en-US" altLang="ja-JP" sz="2000" b="0" i="1" smtClean="0">
                                  <a:latin typeface="Cambria Math" panose="02040503050406030204" pitchFamily="18" charset="0"/>
                                </a:rPr>
                                <m:t>′</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e>
                      </m:nary>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EC26DAE2-EFE2-229F-35D2-097B88C22E4A}"/>
                  </a:ext>
                </a:extLst>
              </p:cNvPr>
              <p:cNvSpPr txBox="1">
                <a:spLocks noRot="1" noChangeAspect="1" noMove="1" noResize="1" noEditPoints="1" noAdjustHandles="1" noChangeArrowheads="1" noChangeShapeType="1" noTextEdit="1"/>
              </p:cNvSpPr>
              <p:nvPr/>
            </p:nvSpPr>
            <p:spPr>
              <a:xfrm>
                <a:off x="2804791" y="4465760"/>
                <a:ext cx="7177409" cy="99437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A79C889-43AD-4D45-C40D-554197B7CB7F}"/>
                  </a:ext>
                </a:extLst>
              </p:cNvPr>
              <p:cNvSpPr txBox="1"/>
              <p:nvPr/>
            </p:nvSpPr>
            <p:spPr>
              <a:xfrm>
                <a:off x="3292365" y="5441692"/>
                <a:ext cx="7177409" cy="994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aln/>
                        </m:rP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𝜋</m:t>
                          </m:r>
                        </m:den>
                      </m:f>
                      <m:r>
                        <a:rPr kumimoji="1" lang="en-US" altLang="ja-JP" sz="2000" b="0" i="1" smtClean="0">
                          <a:latin typeface="Cambria Math" panose="02040503050406030204" pitchFamily="18" charset="0"/>
                        </a:rPr>
                        <m:t>𝐴</m:t>
                      </m:r>
                      <m:nary>
                        <m:naryPr>
                          <m:chr m:val="∑"/>
                          <m:ctrlPr>
                            <a:rPr kumimoji="1" lang="en-US" altLang="ja-JP" sz="2000" b="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b>
                        <m:sup>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p>
                        <m:e>
                          <m:r>
                            <a:rPr kumimoji="1" lang="en-US" altLang="ja-JP" sz="2000" b="0" i="1" smtClean="0">
                              <a:latin typeface="Cambria Math" panose="02040503050406030204" pitchFamily="18" charset="0"/>
                            </a:rPr>
                            <m:t>h</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sinh</m:t>
                                      </m:r>
                                    </m:sub>
                                    <m:sup>
                                      <m:r>
                                        <a:rPr kumimoji="1" lang="en-US" altLang="ja-JP" sz="2000" b="0" i="1" smtClean="0">
                                          <a:latin typeface="Cambria Math" panose="02040503050406030204" pitchFamily="18" charset="0"/>
                                        </a:rPr>
                                        <m:t>2</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r>
                                    <a:rPr kumimoji="1" lang="en-US" altLang="ja-JP" sz="2000" b="0" i="1" smtClean="0">
                                      <a:latin typeface="Cambria Math" panose="02040503050406030204" pitchFamily="18" charset="0"/>
                                    </a:rPr>
                                    <m:t>𝐼</m:t>
                                  </m:r>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𝐴</m:t>
                                      </m:r>
                                    </m:e>
                                    <m:sup>
                                      <m:r>
                                        <a:rPr kumimoji="1" lang="en-US" altLang="ja-JP" sz="2000" b="0" i="1" smtClean="0">
                                          <a:latin typeface="Cambria Math" panose="02040503050406030204" pitchFamily="18" charset="0"/>
                                        </a:rPr>
                                        <m:t>2</m:t>
                                      </m:r>
                                    </m:sup>
                                  </m:sSup>
                                </m:e>
                              </m:d>
                            </m:e>
                            <m:sup>
                              <m:r>
                                <a:rPr kumimoji="1" lang="en-US" altLang="ja-JP" sz="2000" b="0" i="1" smtClean="0">
                                  <a:latin typeface="Cambria Math" panose="02040503050406030204" pitchFamily="18" charset="0"/>
                                </a:rPr>
                                <m:t>−1</m:t>
                              </m:r>
                            </m:sup>
                          </m:sSup>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sinh</m:t>
                              </m:r>
                            </m:sub>
                            <m:sup>
                              <m:r>
                                <a:rPr kumimoji="1" lang="en-US" altLang="ja-JP" sz="2000" b="0" i="1" smtClean="0">
                                  <a:latin typeface="Cambria Math" panose="02040503050406030204" pitchFamily="18" charset="0"/>
                                </a:rPr>
                                <m:t>′</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e>
                      </m:nary>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4A79C889-43AD-4D45-C40D-554197B7CB7F}"/>
                  </a:ext>
                </a:extLst>
              </p:cNvPr>
              <p:cNvSpPr txBox="1">
                <a:spLocks noRot="1" noChangeAspect="1" noMove="1" noResize="1" noEditPoints="1" noAdjustHandles="1" noChangeArrowheads="1" noChangeShapeType="1" noTextEdit="1"/>
              </p:cNvSpPr>
              <p:nvPr/>
            </p:nvSpPr>
            <p:spPr>
              <a:xfrm>
                <a:off x="3292365" y="5441692"/>
                <a:ext cx="7177409" cy="994375"/>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567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6E910-5EF7-057B-0746-2CCED610B69B}"/>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14E584DC-D669-2C82-A7AE-34D4BA84DF2E}"/>
              </a:ext>
            </a:extLst>
          </p:cNvPr>
          <p:cNvSpPr>
            <a:spLocks noGrp="1"/>
          </p:cNvSpPr>
          <p:nvPr>
            <p:ph idx="1"/>
          </p:nvPr>
        </p:nvSpPr>
        <p:spPr/>
        <p:txBody>
          <a:bodyPr>
            <a:normAutofit lnSpcReduction="10000"/>
          </a:bodyPr>
          <a:lstStyle/>
          <a:p>
            <a:r>
              <a:rPr kumimoji="1" lang="ja-JP" altLang="en-US" sz="2400" dirty="0">
                <a:solidFill>
                  <a:schemeClr val="tx1">
                    <a:lumMod val="75000"/>
                    <a:lumOff val="25000"/>
                  </a:schemeClr>
                </a:solidFill>
                <a:latin typeface="+mj-ea"/>
                <a:ea typeface="+mj-ea"/>
              </a:rPr>
              <a:t>研究内容</a:t>
            </a:r>
            <a:endParaRPr lang="en-US" altLang="ja-JP" sz="2400" dirty="0">
              <a:solidFill>
                <a:schemeClr val="tx1">
                  <a:lumMod val="75000"/>
                  <a:lumOff val="25000"/>
                </a:schemeClr>
              </a:solidFill>
              <a:latin typeface="+mj-ea"/>
              <a:ea typeface="+mj-ea"/>
            </a:endParaRPr>
          </a:p>
          <a:p>
            <a:pPr lvl="1"/>
            <a:r>
              <a:rPr kumimoji="1" lang="ja-JP" altLang="en-US" sz="2000" dirty="0">
                <a:solidFill>
                  <a:schemeClr val="tx1">
                    <a:lumMod val="75000"/>
                    <a:lumOff val="25000"/>
                  </a:schemeClr>
                </a:solidFill>
              </a:rPr>
              <a:t>背景・目的</a:t>
            </a:r>
            <a:endParaRPr kumimoji="1" lang="en-US" altLang="ja-JP" sz="2000" dirty="0">
              <a:solidFill>
                <a:schemeClr val="tx1">
                  <a:lumMod val="75000"/>
                  <a:lumOff val="25000"/>
                </a:schemeClr>
              </a:solidFill>
            </a:endParaRPr>
          </a:p>
          <a:p>
            <a:r>
              <a:rPr kumimoji="1" lang="ja-JP" altLang="en-US" sz="2400" dirty="0">
                <a:solidFill>
                  <a:schemeClr val="tx1">
                    <a:lumMod val="75000"/>
                    <a:lumOff val="25000"/>
                  </a:schemeClr>
                </a:solidFill>
                <a:latin typeface="+mj-ea"/>
                <a:ea typeface="+mj-ea"/>
              </a:rPr>
              <a:t>基礎事項</a:t>
            </a:r>
            <a:endParaRPr lang="en-US" altLang="ja-JP" sz="2400" dirty="0">
              <a:solidFill>
                <a:schemeClr val="tx1">
                  <a:lumMod val="75000"/>
                  <a:lumOff val="25000"/>
                </a:schemeClr>
              </a:solidFill>
              <a:latin typeface="+mj-ea"/>
              <a:ea typeface="+mj-ea"/>
            </a:endParaRPr>
          </a:p>
          <a:p>
            <a:pPr lvl="1"/>
            <a:r>
              <a:rPr kumimoji="1" lang="ja-JP" altLang="en-US" sz="2000" dirty="0">
                <a:solidFill>
                  <a:schemeClr val="tx1">
                    <a:lumMod val="75000"/>
                    <a:lumOff val="25000"/>
                  </a:schemeClr>
                </a:solidFill>
              </a:rPr>
              <a:t>二重指数関数型数値積分公式</a:t>
            </a:r>
            <a:r>
              <a:rPr kumimoji="1" lang="en-US" altLang="ja-JP" sz="2000" dirty="0">
                <a:solidFill>
                  <a:schemeClr val="tx1">
                    <a:lumMod val="75000"/>
                    <a:lumOff val="25000"/>
                  </a:schemeClr>
                </a:solidFill>
              </a:rPr>
              <a:t>(DE</a:t>
            </a:r>
            <a:r>
              <a:rPr kumimoji="1" lang="ja-JP" altLang="en-US" sz="2000" dirty="0">
                <a:solidFill>
                  <a:schemeClr val="tx1">
                    <a:lumMod val="75000"/>
                    <a:lumOff val="25000"/>
                  </a:schemeClr>
                </a:solidFill>
              </a:rPr>
              <a:t>公式</a:t>
            </a:r>
            <a:r>
              <a:rPr kumimoji="1" lang="en-US" altLang="ja-JP" sz="2000" dirty="0">
                <a:solidFill>
                  <a:schemeClr val="tx1">
                    <a:lumMod val="75000"/>
                    <a:lumOff val="25000"/>
                  </a:schemeClr>
                </a:solidFill>
              </a:rPr>
              <a:t>)</a:t>
            </a:r>
            <a:r>
              <a:rPr kumimoji="1" lang="ja-JP" altLang="en-US" sz="2000" dirty="0">
                <a:solidFill>
                  <a:schemeClr val="tx1">
                    <a:lumMod val="75000"/>
                    <a:lumOff val="25000"/>
                  </a:schemeClr>
                </a:solidFill>
              </a:rPr>
              <a:t>について</a:t>
            </a:r>
            <a:endParaRPr kumimoji="1" lang="en-US" altLang="ja-JP" sz="2000" dirty="0">
              <a:solidFill>
                <a:schemeClr val="tx1">
                  <a:lumMod val="75000"/>
                  <a:lumOff val="25000"/>
                </a:schemeClr>
              </a:solidFill>
            </a:endParaRPr>
          </a:p>
          <a:p>
            <a:pPr lvl="1"/>
            <a:r>
              <a:rPr lang="ja-JP" altLang="en-US" sz="2000" dirty="0">
                <a:solidFill>
                  <a:schemeClr val="tx1">
                    <a:lumMod val="75000"/>
                    <a:lumOff val="25000"/>
                  </a:schemeClr>
                </a:solidFill>
              </a:rPr>
              <a:t>行列関数について</a:t>
            </a:r>
            <a:endParaRPr lang="en-US" altLang="ja-JP" sz="2000" dirty="0">
              <a:solidFill>
                <a:schemeClr val="tx1">
                  <a:lumMod val="75000"/>
                  <a:lumOff val="25000"/>
                </a:schemeClr>
              </a:solidFill>
            </a:endParaRPr>
          </a:p>
          <a:p>
            <a:pPr lvl="2"/>
            <a:r>
              <a:rPr kumimoji="1" lang="ja-JP" altLang="en-US" dirty="0">
                <a:solidFill>
                  <a:schemeClr val="tx1">
                    <a:lumMod val="75000"/>
                    <a:lumOff val="25000"/>
                  </a:schemeClr>
                </a:solidFill>
              </a:rPr>
              <a:t>行列指数関数</a:t>
            </a:r>
            <a:endParaRPr kumimoji="1" lang="en-US" altLang="ja-JP" dirty="0">
              <a:solidFill>
                <a:schemeClr val="tx1">
                  <a:lumMod val="75000"/>
                  <a:lumOff val="25000"/>
                </a:schemeClr>
              </a:solidFill>
            </a:endParaRPr>
          </a:p>
          <a:p>
            <a:pPr lvl="2"/>
            <a:r>
              <a:rPr lang="ja-JP" altLang="en-US" dirty="0">
                <a:solidFill>
                  <a:schemeClr val="tx1">
                    <a:lumMod val="75000"/>
                    <a:lumOff val="25000"/>
                  </a:schemeClr>
                </a:solidFill>
              </a:rPr>
              <a:t>行列符号関数</a:t>
            </a:r>
            <a:endParaRPr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行列平方根との関連性</a:t>
            </a:r>
            <a:endParaRPr kumimoji="1" lang="en-US" altLang="ja-JP" dirty="0">
              <a:solidFill>
                <a:schemeClr val="tx1">
                  <a:lumMod val="75000"/>
                  <a:lumOff val="25000"/>
                </a:schemeClr>
              </a:solidFill>
            </a:endParaRPr>
          </a:p>
          <a:p>
            <a:r>
              <a:rPr kumimoji="1" lang="ja-JP" altLang="en-US" sz="2400" dirty="0">
                <a:solidFill>
                  <a:schemeClr val="tx1">
                    <a:lumMod val="75000"/>
                    <a:lumOff val="25000"/>
                  </a:schemeClr>
                </a:solidFill>
                <a:latin typeface="+mj-ea"/>
                <a:ea typeface="+mj-ea"/>
              </a:rPr>
              <a:t>実験結果</a:t>
            </a:r>
            <a:endParaRPr kumimoji="1" lang="en-US" altLang="ja-JP" sz="2400" dirty="0">
              <a:solidFill>
                <a:schemeClr val="tx1">
                  <a:lumMod val="75000"/>
                  <a:lumOff val="25000"/>
                </a:schemeClr>
              </a:solidFill>
              <a:latin typeface="+mj-ea"/>
              <a:ea typeface="+mj-ea"/>
            </a:endParaRPr>
          </a:p>
          <a:p>
            <a:pPr lvl="1"/>
            <a:r>
              <a:rPr kumimoji="1" lang="ja-JP" altLang="en-US" sz="2000" dirty="0">
                <a:solidFill>
                  <a:schemeClr val="tx1">
                    <a:lumMod val="75000"/>
                    <a:lumOff val="25000"/>
                  </a:schemeClr>
                </a:solidFill>
                <a:latin typeface="+mn-ea"/>
              </a:rPr>
              <a:t>行列符号関数への最適な</a:t>
            </a:r>
            <a:r>
              <a:rPr kumimoji="1" lang="en-US" altLang="ja-JP" sz="2000" dirty="0">
                <a:solidFill>
                  <a:schemeClr val="tx1">
                    <a:lumMod val="75000"/>
                    <a:lumOff val="25000"/>
                  </a:schemeClr>
                </a:solidFill>
                <a:latin typeface="+mn-ea"/>
              </a:rPr>
              <a:t>DE</a:t>
            </a:r>
            <a:r>
              <a:rPr kumimoji="1" lang="ja-JP" altLang="en-US" sz="2000" dirty="0">
                <a:solidFill>
                  <a:schemeClr val="tx1">
                    <a:lumMod val="75000"/>
                    <a:lumOff val="25000"/>
                  </a:schemeClr>
                </a:solidFill>
                <a:latin typeface="+mn-ea"/>
              </a:rPr>
              <a:t>公式の検討</a:t>
            </a:r>
            <a:endParaRPr kumimoji="1" lang="en-US" altLang="ja-JP" sz="2000" dirty="0">
              <a:solidFill>
                <a:schemeClr val="tx1">
                  <a:lumMod val="75000"/>
                  <a:lumOff val="25000"/>
                </a:schemeClr>
              </a:solidFill>
              <a:latin typeface="+mn-ea"/>
            </a:endParaRPr>
          </a:p>
          <a:p>
            <a:pPr lvl="1"/>
            <a:r>
              <a:rPr kumimoji="1" lang="ja-JP" altLang="en-US" sz="2000" dirty="0">
                <a:solidFill>
                  <a:schemeClr val="tx1">
                    <a:lumMod val="75000"/>
                    <a:lumOff val="25000"/>
                  </a:schemeClr>
                </a:solidFill>
                <a:latin typeface="+mn-ea"/>
              </a:rPr>
              <a:t>行列のスケーリングによる収束加速</a:t>
            </a:r>
            <a:endParaRPr kumimoji="1" lang="en-US" altLang="ja-JP" sz="2000" dirty="0">
              <a:solidFill>
                <a:schemeClr val="tx1">
                  <a:lumMod val="75000"/>
                  <a:lumOff val="25000"/>
                </a:schemeClr>
              </a:solidFill>
              <a:latin typeface="+mn-ea"/>
            </a:endParaRPr>
          </a:p>
          <a:p>
            <a:pPr lvl="1"/>
            <a:r>
              <a:rPr lang="ja-JP" altLang="en-US" sz="2000" dirty="0">
                <a:solidFill>
                  <a:schemeClr val="tx1">
                    <a:lumMod val="75000"/>
                    <a:lumOff val="25000"/>
                  </a:schemeClr>
                </a:solidFill>
                <a:latin typeface="+mn-ea"/>
              </a:rPr>
              <a:t>並列性の検証</a:t>
            </a:r>
            <a:endParaRPr lang="en-US" altLang="ja-JP" sz="2000" dirty="0">
              <a:solidFill>
                <a:schemeClr val="tx1">
                  <a:lumMod val="75000"/>
                  <a:lumOff val="25000"/>
                </a:schemeClr>
              </a:solidFill>
              <a:latin typeface="+mn-ea"/>
            </a:endParaRPr>
          </a:p>
          <a:p>
            <a:pPr lvl="1"/>
            <a:r>
              <a:rPr lang="ja-JP" altLang="en-US" sz="2000" dirty="0">
                <a:solidFill>
                  <a:schemeClr val="tx1">
                    <a:lumMod val="75000"/>
                    <a:lumOff val="25000"/>
                  </a:schemeClr>
                </a:solidFill>
                <a:latin typeface="+mn-ea"/>
              </a:rPr>
              <a:t>新しい計算法</a:t>
            </a:r>
            <a:endParaRPr lang="en-US" altLang="ja-JP" sz="2000" dirty="0">
              <a:solidFill>
                <a:schemeClr val="tx1">
                  <a:lumMod val="75000"/>
                  <a:lumOff val="25000"/>
                </a:schemeClr>
              </a:solidFill>
              <a:latin typeface="+mn-ea"/>
            </a:endParaRPr>
          </a:p>
          <a:p>
            <a:r>
              <a:rPr kumimoji="1" lang="ja-JP" altLang="en-US" sz="2400" dirty="0">
                <a:solidFill>
                  <a:schemeClr val="tx1">
                    <a:lumMod val="75000"/>
                    <a:lumOff val="25000"/>
                  </a:schemeClr>
                </a:solidFill>
                <a:latin typeface="+mj-ea"/>
                <a:ea typeface="+mj-ea"/>
              </a:rPr>
              <a:t>まとめと今後の課題</a:t>
            </a:r>
            <a:endParaRPr kumimoji="1" lang="en-US" altLang="ja-JP" sz="2400" dirty="0">
              <a:solidFill>
                <a:schemeClr val="tx1">
                  <a:lumMod val="75000"/>
                  <a:lumOff val="25000"/>
                </a:schemeClr>
              </a:solidFill>
              <a:latin typeface="+mj-ea"/>
              <a:ea typeface="+mj-ea"/>
            </a:endParaRPr>
          </a:p>
          <a:p>
            <a:pPr lvl="1"/>
            <a:endParaRPr kumimoji="1" lang="en-US" altLang="ja-JP" sz="2000" dirty="0"/>
          </a:p>
          <a:p>
            <a:pPr lvl="1"/>
            <a:endParaRPr kumimoji="1" lang="ja-JP" altLang="en-US" sz="1600" dirty="0"/>
          </a:p>
        </p:txBody>
      </p:sp>
      <p:sp>
        <p:nvSpPr>
          <p:cNvPr id="4" name="コンテンツ プレースホルダー 3">
            <a:extLst>
              <a:ext uri="{FF2B5EF4-FFF2-40B4-BE49-F238E27FC236}">
                <a16:creationId xmlns:a16="http://schemas.microsoft.com/office/drawing/2014/main" id="{72AEB3F1-BDA3-F9E1-96B6-C82BF5DA7AD5}"/>
              </a:ext>
            </a:extLst>
          </p:cNvPr>
          <p:cNvSpPr>
            <a:spLocks noGrp="1"/>
          </p:cNvSpPr>
          <p:nvPr>
            <p:ph sz="quarter" idx="13"/>
          </p:nvPr>
        </p:nvSpPr>
        <p:spPr/>
        <p:txBody>
          <a:bodyPr/>
          <a:lstStyle/>
          <a:p>
            <a:r>
              <a:rPr kumimoji="1" lang="ja-JP" altLang="en-US" dirty="0"/>
              <a:t>目次</a:t>
            </a:r>
          </a:p>
        </p:txBody>
      </p:sp>
      <p:sp>
        <p:nvSpPr>
          <p:cNvPr id="5" name="スライド番号プレースホルダー 4">
            <a:extLst>
              <a:ext uri="{FF2B5EF4-FFF2-40B4-BE49-F238E27FC236}">
                <a16:creationId xmlns:a16="http://schemas.microsoft.com/office/drawing/2014/main" id="{62AFBF66-0E7A-F437-B778-701F4E893D62}"/>
              </a:ext>
            </a:extLst>
          </p:cNvPr>
          <p:cNvSpPr>
            <a:spLocks noGrp="1"/>
          </p:cNvSpPr>
          <p:nvPr>
            <p:ph type="sldNum" sz="quarter" idx="16"/>
          </p:nvPr>
        </p:nvSpPr>
        <p:spPr/>
        <p:txBody>
          <a:bodyPr/>
          <a:lstStyle/>
          <a:p>
            <a:fld id="{E7B9D07F-0856-42EB-AEF8-D576AE95FF9E}" type="slidenum">
              <a:rPr kumimoji="1" lang="ja-JP" altLang="en-US" smtClean="0"/>
              <a:t>2</a:t>
            </a:fld>
            <a:endParaRPr kumimoji="1" lang="ja-JP" altLang="en-US"/>
          </a:p>
        </p:txBody>
      </p:sp>
    </p:spTree>
    <p:extLst>
      <p:ext uri="{BB962C8B-B14F-4D97-AF65-F5344CB8AC3E}">
        <p14:creationId xmlns:p14="http://schemas.microsoft.com/office/powerpoint/2010/main" val="179052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lang="ja-JP" altLang="en-US" dirty="0"/>
              <a:t>基礎事項</a:t>
            </a:r>
            <a:r>
              <a:rPr kumimoji="1" lang="ja-JP" altLang="en-US" dirty="0"/>
              <a:t> 行列平方根</a:t>
            </a:r>
            <a:endParaRPr kumimoji="1" lang="ja-JP" altLang="en-US"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a:xfrm>
                <a:off x="263047" y="1465729"/>
                <a:ext cx="11611627" cy="4890621"/>
              </a:xfrm>
            </p:spPr>
            <p:txBody>
              <a:bodyPr/>
              <a:lstStyle/>
              <a:p>
                <a:r>
                  <a:rPr lang="ja-JP" altLang="en-US" sz="2000" dirty="0">
                    <a:latin typeface="+mn-ea"/>
                  </a:rPr>
                  <a:t>行列平方根とは？</a:t>
                </a:r>
                <a:endParaRPr lang="en-US" altLang="ja-JP" sz="2000" dirty="0">
                  <a:latin typeface="+mn-ea"/>
                </a:endParaRPr>
              </a:p>
              <a:p>
                <a:pPr marL="457200" lvl="1" indent="0">
                  <a:buNone/>
                </a:pPr>
                <a14:m>
                  <m:oMath xmlns:m="http://schemas.openxmlformats.org/officeDocument/2006/math">
                    <m:sSup>
                      <m:sSupPr>
                        <m:ctrlPr>
                          <a:rPr lang="en-US" altLang="ja-JP" sz="2800" b="1" i="1" smtClean="0">
                            <a:latin typeface="Cambria Math" panose="02040503050406030204" pitchFamily="18" charset="0"/>
                            <a:ea typeface="+mj-ea"/>
                          </a:rPr>
                        </m:ctrlPr>
                      </m:sSupPr>
                      <m:e>
                        <m:r>
                          <a:rPr lang="en-US" altLang="ja-JP" sz="2800" b="1" i="1" smtClean="0">
                            <a:latin typeface="Cambria Math" panose="02040503050406030204" pitchFamily="18" charset="0"/>
                            <a:ea typeface="+mj-ea"/>
                          </a:rPr>
                          <m:t>𝑿</m:t>
                        </m:r>
                      </m:e>
                      <m:sup>
                        <m:r>
                          <a:rPr lang="en-US" altLang="ja-JP" sz="2800" b="1" i="1" smtClean="0">
                            <a:latin typeface="Cambria Math" panose="02040503050406030204" pitchFamily="18" charset="0"/>
                            <a:ea typeface="+mj-ea"/>
                          </a:rPr>
                          <m:t>𝟐</m:t>
                        </m:r>
                      </m:sup>
                    </m:sSup>
                    <m:r>
                      <a:rPr lang="en-US" altLang="ja-JP" sz="2800" b="1" i="1" smtClean="0">
                        <a:latin typeface="Cambria Math" panose="02040503050406030204" pitchFamily="18" charset="0"/>
                        <a:ea typeface="+mj-ea"/>
                      </a:rPr>
                      <m:t>=</m:t>
                    </m:r>
                    <m:r>
                      <a:rPr lang="en-US" altLang="ja-JP" sz="2800" b="1" i="1" smtClean="0">
                        <a:latin typeface="Cambria Math" panose="02040503050406030204" pitchFamily="18" charset="0"/>
                        <a:ea typeface="+mj-ea"/>
                      </a:rPr>
                      <m:t>𝑨</m:t>
                    </m:r>
                  </m:oMath>
                </a14:m>
                <a:r>
                  <a:rPr lang="ja-JP" altLang="en-US" sz="2800" dirty="0">
                    <a:latin typeface="+mj-ea"/>
                    <a:ea typeface="+mj-ea"/>
                  </a:rPr>
                  <a:t>を満たす行列</a:t>
                </a:r>
                <a14:m>
                  <m:oMath xmlns:m="http://schemas.openxmlformats.org/officeDocument/2006/math">
                    <m:r>
                      <a:rPr lang="en-US" altLang="ja-JP" sz="2800" b="0" i="1" smtClean="0">
                        <a:latin typeface="Cambria Math" panose="02040503050406030204" pitchFamily="18" charset="0"/>
                        <a:ea typeface="+mj-ea"/>
                      </a:rPr>
                      <m:t>𝑋</m:t>
                    </m:r>
                  </m:oMath>
                </a14:m>
                <a:r>
                  <a:rPr lang="ja-JP" altLang="en-US" sz="2800" dirty="0">
                    <a:latin typeface="+mj-ea"/>
                    <a:ea typeface="+mj-ea"/>
                  </a:rPr>
                  <a:t>を行列</a:t>
                </a:r>
                <a14:m>
                  <m:oMath xmlns:m="http://schemas.openxmlformats.org/officeDocument/2006/math">
                    <m:r>
                      <a:rPr lang="en-US" altLang="ja-JP" sz="2800" b="0" i="1" smtClean="0">
                        <a:latin typeface="Cambria Math" panose="02040503050406030204" pitchFamily="18" charset="0"/>
                        <a:ea typeface="+mj-ea"/>
                      </a:rPr>
                      <m:t>𝐴</m:t>
                    </m:r>
                  </m:oMath>
                </a14:m>
                <a:r>
                  <a:rPr lang="ja-JP" altLang="en-US" sz="2800" dirty="0">
                    <a:latin typeface="+mj-ea"/>
                    <a:ea typeface="+mj-ea"/>
                  </a:rPr>
                  <a:t>の平方根という．</a:t>
                </a:r>
                <a:endParaRPr lang="en-US" altLang="ja-JP" sz="2800" dirty="0">
                  <a:latin typeface="+mj-ea"/>
                  <a:ea typeface="+mj-ea"/>
                </a:endParaRPr>
              </a:p>
              <a:p>
                <a:pPr marL="457200" lvl="1" indent="0">
                  <a:buNone/>
                </a:pPr>
                <a:r>
                  <a:rPr lang="en-US" altLang="ja-JP" dirty="0">
                    <a:latin typeface="+mn-ea"/>
                  </a:rPr>
                  <a:t>(</a:t>
                </a:r>
                <a:r>
                  <a:rPr lang="ja-JP" altLang="en-US" dirty="0">
                    <a:latin typeface="+mn-ea"/>
                  </a:rPr>
                  <a:t>この</a:t>
                </a:r>
                <a14:m>
                  <m:oMath xmlns:m="http://schemas.openxmlformats.org/officeDocument/2006/math">
                    <m:r>
                      <a:rPr lang="en-US" altLang="ja-JP" b="0" i="1" smtClean="0">
                        <a:latin typeface="Cambria Math" panose="02040503050406030204" pitchFamily="18" charset="0"/>
                      </a:rPr>
                      <m:t>𝑋</m:t>
                    </m:r>
                  </m:oMath>
                </a14:m>
                <a:r>
                  <a:rPr lang="ja-JP" altLang="en-US" dirty="0">
                    <a:latin typeface="+mn-ea"/>
                  </a:rPr>
                  <a:t>は一意ではないが，</a:t>
                </a:r>
                <a14:m>
                  <m:oMath xmlns:m="http://schemas.openxmlformats.org/officeDocument/2006/math">
                    <m:r>
                      <a:rPr lang="en-US" altLang="ja-JP" b="0" i="1" smtClean="0">
                        <a:latin typeface="Cambria Math" panose="02040503050406030204" pitchFamily="18" charset="0"/>
                      </a:rPr>
                      <m:t>𝑋</m:t>
                    </m:r>
                  </m:oMath>
                </a14:m>
                <a:r>
                  <a:rPr lang="ja-JP" altLang="en-US" dirty="0">
                    <a:latin typeface="+mn-ea"/>
                  </a:rPr>
                  <a:t>の固有値が複素数平面の右半平面に存在するという条件下では一意に存在する</a:t>
                </a:r>
                <a:r>
                  <a:rPr lang="en-US" altLang="ja-JP" dirty="0">
                    <a:latin typeface="+mn-ea"/>
                  </a:rPr>
                  <a:t>)</a:t>
                </a:r>
              </a:p>
              <a:p>
                <a:pPr marL="457200" lvl="1" indent="0">
                  <a:buNone/>
                </a:pPr>
                <a:endParaRPr lang="en-US" altLang="ja-JP" dirty="0">
                  <a:latin typeface="+mn-ea"/>
                </a:endParaRPr>
              </a:p>
              <a:p>
                <a:r>
                  <a:rPr lang="ja-JP" altLang="en-US" sz="2000" dirty="0">
                    <a:latin typeface="+mn-ea"/>
                  </a:rPr>
                  <a:t>行列符号関数の性質から次のように行列平方根</a:t>
                </a:r>
                <a:r>
                  <a:rPr lang="en-US" altLang="ja-JP" sz="2000" dirty="0">
                    <a:latin typeface="+mn-ea"/>
                  </a:rPr>
                  <a:t>(</a:t>
                </a:r>
                <a:r>
                  <a:rPr lang="ja-JP" altLang="en-US" sz="2000" dirty="0">
                    <a:latin typeface="+mn-ea"/>
                  </a:rPr>
                  <a:t>および行列逆平方根</a:t>
                </a:r>
                <a:r>
                  <a:rPr lang="en-US" altLang="ja-JP" sz="2000" dirty="0">
                    <a:latin typeface="+mn-ea"/>
                  </a:rPr>
                  <a:t>)</a:t>
                </a:r>
                <a:r>
                  <a:rPr lang="ja-JP" altLang="en-US" sz="2000" dirty="0">
                    <a:latin typeface="+mn-ea"/>
                  </a:rPr>
                  <a:t>が解ける．</a:t>
                </a:r>
                <a:endParaRPr lang="en-US" altLang="ja-JP" sz="2000" dirty="0">
                  <a:latin typeface="+mn-ea"/>
                </a:endParaRPr>
              </a:p>
              <a:p>
                <a:endParaRPr lang="en-US" altLang="ja-JP" sz="2000" dirty="0">
                  <a:latin typeface="+mn-ea"/>
                </a:endParaRPr>
              </a:p>
              <a:p>
                <a:endParaRPr lang="en-US" altLang="ja-JP" sz="2000" dirty="0">
                  <a:latin typeface="+mn-ea"/>
                </a:endParaRPr>
              </a:p>
              <a:p>
                <a:endParaRPr lang="en-US" altLang="ja-JP" sz="2000" dirty="0">
                  <a:latin typeface="+mn-ea"/>
                </a:endParaRPr>
              </a:p>
              <a:p>
                <a:r>
                  <a:rPr lang="ja-JP" altLang="en-US" sz="2000" dirty="0">
                    <a:latin typeface="+mn-ea"/>
                  </a:rPr>
                  <a:t>また，以下のようにも書ける．行列符号関数の積分表示形式と似てる．</a:t>
                </a:r>
                <a:endParaRPr lang="en-US" altLang="ja-JP" sz="2000" dirty="0">
                  <a:latin typeface="+mn-ea"/>
                </a:endParaRPr>
              </a:p>
            </p:txBody>
          </p:sp>
        </mc:Choice>
        <mc:Fallback xmlns="">
          <p:sp>
            <p:nvSpPr>
              <p:cNvPr id="3" name="コンテンツ プレースホルダー 2">
                <a:extLst>
                  <a:ext uri="{FF2B5EF4-FFF2-40B4-BE49-F238E27FC236}">
                    <a16:creationId xmlns:a16="http://schemas.microsoft.com/office/drawing/2014/main" id="{4FEC6A7B-5915-C4D5-6BA5-5B2036634073}"/>
                  </a:ext>
                </a:extLst>
              </p:cNvPr>
              <p:cNvSpPr>
                <a:spLocks noGrp="1" noRot="1" noChangeAspect="1" noMove="1" noResize="1" noEditPoints="1" noAdjustHandles="1" noChangeArrowheads="1" noChangeShapeType="1" noTextEdit="1"/>
              </p:cNvSpPr>
              <p:nvPr>
                <p:ph idx="1"/>
              </p:nvPr>
            </p:nvSpPr>
            <p:spPr>
              <a:xfrm>
                <a:off x="263047" y="1465729"/>
                <a:ext cx="11611627" cy="4890621"/>
              </a:xfrm>
              <a:blipFill>
                <a:blip r:embed="rId3"/>
                <a:stretch>
                  <a:fillRect l="-472" t="-1245"/>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a:xfrm>
            <a:off x="263046" y="919121"/>
            <a:ext cx="11611627" cy="541140"/>
          </a:xfrm>
        </p:spPr>
        <p:txBody>
          <a:bodyPr/>
          <a:lstStyle/>
          <a:p>
            <a:r>
              <a:rPr kumimoji="1" lang="ja-JP" altLang="en-US" sz="4000" dirty="0"/>
              <a:t>行列符号関数と行列平方根</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20</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3BBBD95-384B-20F8-4C91-8023E98FDF1C}"/>
                  </a:ext>
                </a:extLst>
              </p:cNvPr>
              <p:cNvSpPr txBox="1"/>
              <p:nvPr/>
            </p:nvSpPr>
            <p:spPr>
              <a:xfrm>
                <a:off x="2898227" y="3727521"/>
                <a:ext cx="5318235" cy="9189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1" kern="1200" smtClean="0">
                          <a:solidFill>
                            <a:srgbClr val="000000"/>
                          </a:solidFill>
                          <a:effectLst/>
                          <a:latin typeface="Cambria Math" panose="02040503050406030204" pitchFamily="18" charset="0"/>
                          <a:ea typeface="游ゴシック Medium" panose="020B0500000000000000" pitchFamily="50" charset="-128"/>
                          <a:cs typeface="+mn-cs"/>
                        </a:rPr>
                        <m:t>sign</m:t>
                      </m:r>
                      <m:d>
                        <m:d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dPr>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𝐴</m:t>
                          </m:r>
                        </m:e>
                      </m:d>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 </m:t>
                      </m:r>
                      <m:r>
                        <m:rPr>
                          <m:sty m:val="p"/>
                        </m:r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sign</m:t>
                      </m:r>
                      <m:d>
                        <m:d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dPr>
                        <m:e>
                          <m:d>
                            <m:dPr>
                              <m:begChr m:val="["/>
                              <m:endChr m:val="]"/>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dPr>
                            <m:e>
                              <m:m>
                                <m:mPr>
                                  <m:mcs>
                                    <m:mc>
                                      <m:mcPr>
                                        <m:count m:val="2"/>
                                        <m:mcJc m:val="center"/>
                                      </m:mcPr>
                                    </m:mc>
                                  </m:mcs>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mPr>
                                <m:mr>
                                  <m:e>
                                    <m:r>
                                      <m:rPr>
                                        <m:brk m:alnAt="7"/>
                                      </m:r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0</m:t>
                                    </m:r>
                                  </m:e>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𝐵</m:t>
                                    </m:r>
                                  </m:e>
                                </m:mr>
                                <m:mr>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𝐼</m:t>
                                    </m:r>
                                  </m:e>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0</m:t>
                                    </m:r>
                                  </m:e>
                                </m:mr>
                              </m:m>
                            </m:e>
                          </m:d>
                        </m:e>
                      </m:d>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 =</m:t>
                      </m:r>
                      <m:d>
                        <m:dPr>
                          <m:begChr m:val="["/>
                          <m:endChr m:val="]"/>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dPr>
                        <m:e>
                          <m:m>
                            <m:mPr>
                              <m:mcs>
                                <m:mc>
                                  <m:mcPr>
                                    <m:count m:val="2"/>
                                    <m:mcJc m:val="center"/>
                                  </m:mcPr>
                                </m:mc>
                              </m:mcs>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mPr>
                            <m:mr>
                              <m:e>
                                <m:r>
                                  <m:rPr>
                                    <m:brk m:alnAt="7"/>
                                  </m:r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0</m:t>
                                </m:r>
                              </m:e>
                              <m:e>
                                <m:sSup>
                                  <m:sSup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sSupPr>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𝐵</m:t>
                                    </m:r>
                                  </m:e>
                                  <m:sup>
                                    <m:f>
                                      <m:f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fPr>
                                      <m:num>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1</m:t>
                                        </m:r>
                                      </m:num>
                                      <m:den>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2</m:t>
                                        </m:r>
                                      </m:den>
                                    </m:f>
                                  </m:sup>
                                </m:sSup>
                              </m:e>
                            </m:mr>
                            <m:mr>
                              <m:e>
                                <m:sSup>
                                  <m:sSup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sSupPr>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𝐵</m:t>
                                    </m:r>
                                  </m:e>
                                  <m:sup>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m:t>
                                    </m:r>
                                    <m:f>
                                      <m:fPr>
                                        <m:ctrlP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ctrlPr>
                                      </m:fPr>
                                      <m:num>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1</m:t>
                                        </m:r>
                                      </m:num>
                                      <m:den>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2</m:t>
                                        </m:r>
                                      </m:den>
                                    </m:f>
                                  </m:sup>
                                </m:sSup>
                              </m:e>
                              <m:e>
                                <m:r>
                                  <a:rPr kumimoji="1" lang="en-US" altLang="ja-JP" sz="2000" b="0" i="1" kern="1200">
                                    <a:solidFill>
                                      <a:srgbClr val="000000"/>
                                    </a:solidFill>
                                    <a:effectLst/>
                                    <a:latin typeface="Cambria Math" panose="02040503050406030204" pitchFamily="18" charset="0"/>
                                    <a:ea typeface="游ゴシック Medium" panose="020B0500000000000000" pitchFamily="50" charset="-128"/>
                                    <a:cs typeface="+mn-cs"/>
                                  </a:rPr>
                                  <m:t>0</m:t>
                                </m:r>
                              </m:e>
                            </m:mr>
                          </m:m>
                        </m:e>
                      </m:d>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43BBBD95-384B-20F8-4C91-8023E98FDF1C}"/>
                  </a:ext>
                </a:extLst>
              </p:cNvPr>
              <p:cNvSpPr txBox="1">
                <a:spLocks noRot="1" noChangeAspect="1" noMove="1" noResize="1" noEditPoints="1" noAdjustHandles="1" noChangeArrowheads="1" noChangeShapeType="1" noTextEdit="1"/>
              </p:cNvSpPr>
              <p:nvPr/>
            </p:nvSpPr>
            <p:spPr>
              <a:xfrm>
                <a:off x="2898227" y="3727521"/>
                <a:ext cx="5318235" cy="91890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6D35303-3142-D0D0-C31F-354532509F0F}"/>
                  </a:ext>
                </a:extLst>
              </p:cNvPr>
              <p:cNvSpPr txBox="1"/>
              <p:nvPr/>
            </p:nvSpPr>
            <p:spPr>
              <a:xfrm>
                <a:off x="2598681" y="5388773"/>
                <a:ext cx="5318235" cy="691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1800" i="1" kern="1200" smtClean="0">
                              <a:solidFill>
                                <a:srgbClr val="000000"/>
                              </a:solidFill>
                              <a:effectLst/>
                              <a:latin typeface="Cambria Math" panose="02040503050406030204" pitchFamily="18" charset="0"/>
                              <a:ea typeface="游ゴシック Medium" panose="020B0500000000000000" pitchFamily="50" charset="-128"/>
                              <a:cs typeface="+mn-cs"/>
                            </a:rPr>
                          </m:ctrlPr>
                        </m:sSupPr>
                        <m:e>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𝐵</m:t>
                          </m:r>
                        </m:e>
                        <m:sup>
                          <m:f>
                            <m:f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fPr>
                            <m:num>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1</m:t>
                              </m:r>
                            </m:num>
                            <m:den>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2</m:t>
                              </m:r>
                            </m:den>
                          </m:f>
                        </m:sup>
                      </m:sSup>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m:t>
                      </m:r>
                      <m:f>
                        <m:f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fPr>
                        <m:num>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2</m:t>
                          </m:r>
                        </m:num>
                        <m:den>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𝜋</m:t>
                          </m:r>
                        </m:den>
                      </m:f>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𝐵</m:t>
                      </m:r>
                      <m:nary>
                        <m:nary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naryPr>
                        <m:sub>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0</m:t>
                          </m:r>
                        </m:sub>
                        <m:sup>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m:t>
                          </m:r>
                        </m:sup>
                        <m:e>
                          <m:sSup>
                            <m:sSup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sSupPr>
                            <m:e>
                              <m:d>
                                <m:d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dPr>
                                <m:e>
                                  <m:sSup>
                                    <m:sSupPr>
                                      <m:ctrlPr>
                                        <a:rPr kumimoji="1" lang="en-US" altLang="ja-JP" sz="1800" i="1" kern="1200">
                                          <a:solidFill>
                                            <a:srgbClr val="000000"/>
                                          </a:solidFill>
                                          <a:effectLst/>
                                          <a:latin typeface="Cambria Math" panose="02040503050406030204" pitchFamily="18" charset="0"/>
                                          <a:ea typeface="游ゴシック Medium" panose="020B0500000000000000" pitchFamily="50" charset="-128"/>
                                          <a:cs typeface="+mn-cs"/>
                                        </a:rPr>
                                      </m:ctrlPr>
                                    </m:sSupPr>
                                    <m:e>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𝑡</m:t>
                                      </m:r>
                                    </m:e>
                                    <m:sup>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2</m:t>
                                      </m:r>
                                    </m:sup>
                                  </m:sSup>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𝐼</m:t>
                                  </m:r>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m:t>
                                  </m:r>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𝐵</m:t>
                                  </m:r>
                                </m:e>
                              </m:d>
                            </m:e>
                            <m:sup>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−1</m:t>
                              </m:r>
                            </m:sup>
                          </m:sSup>
                          <m:r>
                            <m:rPr>
                              <m:sty m:val="p"/>
                            </m:rP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d</m:t>
                          </m:r>
                          <m:r>
                            <a:rPr kumimoji="1" lang="en-US" altLang="ja-JP" sz="1800" b="0" i="1" kern="1200">
                              <a:solidFill>
                                <a:srgbClr val="000000"/>
                              </a:solidFill>
                              <a:effectLst/>
                              <a:latin typeface="Cambria Math" panose="02040503050406030204" pitchFamily="18" charset="0"/>
                              <a:ea typeface="游ゴシック Medium" panose="020B0500000000000000" pitchFamily="50" charset="-128"/>
                              <a:cs typeface="+mn-cs"/>
                            </a:rPr>
                            <m:t>𝑡</m:t>
                          </m:r>
                        </m:e>
                      </m:nary>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E6D35303-3142-D0D0-C31F-354532509F0F}"/>
                  </a:ext>
                </a:extLst>
              </p:cNvPr>
              <p:cNvSpPr txBox="1">
                <a:spLocks noRot="1" noChangeAspect="1" noMove="1" noResize="1" noEditPoints="1" noAdjustHandles="1" noChangeArrowheads="1" noChangeShapeType="1" noTextEdit="1"/>
              </p:cNvSpPr>
              <p:nvPr/>
            </p:nvSpPr>
            <p:spPr>
              <a:xfrm>
                <a:off x="2598681" y="5388773"/>
                <a:ext cx="5318235" cy="691664"/>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4892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kumimoji="1" lang="ja-JP" altLang="en-US" dirty="0"/>
              <a:t>実験結果 </a:t>
            </a:r>
            <a:r>
              <a:rPr kumimoji="1" lang="ja-JP" altLang="en-US" dirty="0">
                <a:solidFill>
                  <a:schemeClr val="tx1">
                    <a:lumMod val="95000"/>
                    <a:lumOff val="5000"/>
                  </a:schemeClr>
                </a:solidFill>
                <a:latin typeface="+mn-ea"/>
              </a:rPr>
              <a:t>行列符号関数への最適な</a:t>
            </a:r>
            <a:r>
              <a:rPr kumimoji="1" lang="en-US" altLang="ja-JP" dirty="0">
                <a:solidFill>
                  <a:schemeClr val="tx1">
                    <a:lumMod val="95000"/>
                    <a:lumOff val="5000"/>
                  </a:schemeClr>
                </a:solidFill>
                <a:latin typeface="+mn-ea"/>
              </a:rPr>
              <a:t>DE</a:t>
            </a:r>
            <a:r>
              <a:rPr kumimoji="1" lang="ja-JP" altLang="en-US" dirty="0">
                <a:solidFill>
                  <a:schemeClr val="tx1">
                    <a:lumMod val="95000"/>
                    <a:lumOff val="5000"/>
                  </a:schemeClr>
                </a:solidFill>
                <a:latin typeface="+mn-ea"/>
              </a:rPr>
              <a:t>公式の検討</a:t>
            </a:r>
            <a:endParaRPr kumimoji="1" lang="ja-JP" altLang="en-US" dirty="0">
              <a:solidFill>
                <a:schemeClr val="tx1">
                  <a:lumMod val="95000"/>
                  <a:lumOff val="5000"/>
                </a:schemeClr>
              </a:solidFill>
            </a:endParaRPr>
          </a:p>
        </p:txBody>
      </p:sp>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a:xfrm>
            <a:off x="263047" y="1508168"/>
            <a:ext cx="11611627" cy="5213308"/>
          </a:xfrm>
        </p:spPr>
        <p:txBody>
          <a:bodyPr>
            <a:normAutofit fontScale="92500" lnSpcReduction="10000"/>
          </a:bodyPr>
          <a:lstStyle/>
          <a:p>
            <a:r>
              <a:rPr lang="ja-JP" altLang="en-US" b="1" dirty="0">
                <a:latin typeface="+mj-ea"/>
                <a:ea typeface="+mj-ea"/>
              </a:rPr>
              <a:t>プロット結果</a:t>
            </a:r>
            <a:endParaRPr lang="en-US" altLang="ja-JP" b="1" dirty="0">
              <a:latin typeface="+mj-ea"/>
              <a:ea typeface="+mj-ea"/>
            </a:endParaRPr>
          </a:p>
          <a:p>
            <a:endParaRPr lang="en-US" altLang="ja-JP" b="1" dirty="0">
              <a:solidFill>
                <a:schemeClr val="tx1">
                  <a:lumMod val="75000"/>
                  <a:lumOff val="25000"/>
                </a:schemeClr>
              </a:solidFill>
              <a:latin typeface="+mj-ea"/>
              <a:ea typeface="+mj-ea"/>
            </a:endParaRPr>
          </a:p>
          <a:p>
            <a:endParaRPr lang="en-US" altLang="ja-JP" b="1" dirty="0">
              <a:latin typeface="+mj-ea"/>
              <a:ea typeface="+mj-ea"/>
            </a:endParaRPr>
          </a:p>
          <a:p>
            <a:endParaRPr lang="en-US" altLang="ja-JP" b="1" dirty="0">
              <a:solidFill>
                <a:schemeClr val="tx1">
                  <a:lumMod val="75000"/>
                  <a:lumOff val="25000"/>
                </a:schemeClr>
              </a:solidFill>
              <a:latin typeface="+mj-ea"/>
              <a:ea typeface="+mj-ea"/>
            </a:endParaRPr>
          </a:p>
          <a:p>
            <a:endParaRPr lang="en-US" altLang="ja-JP" b="1" dirty="0">
              <a:latin typeface="+mj-ea"/>
              <a:ea typeface="+mj-ea"/>
            </a:endParaRPr>
          </a:p>
          <a:p>
            <a:endParaRPr lang="en-US" altLang="ja-JP" b="1" dirty="0">
              <a:solidFill>
                <a:schemeClr val="tx1">
                  <a:lumMod val="75000"/>
                  <a:lumOff val="25000"/>
                </a:schemeClr>
              </a:solidFill>
              <a:latin typeface="+mj-ea"/>
              <a:ea typeface="+mj-ea"/>
            </a:endParaRPr>
          </a:p>
          <a:p>
            <a:endParaRPr lang="en-US" altLang="ja-JP" b="1" dirty="0">
              <a:latin typeface="+mj-ea"/>
              <a:ea typeface="+mj-ea"/>
            </a:endParaRPr>
          </a:p>
          <a:p>
            <a:endParaRPr lang="en-US" altLang="ja-JP" b="1" dirty="0">
              <a:solidFill>
                <a:schemeClr val="tx1">
                  <a:lumMod val="75000"/>
                  <a:lumOff val="25000"/>
                </a:schemeClr>
              </a:solidFill>
              <a:latin typeface="+mj-ea"/>
              <a:ea typeface="+mj-ea"/>
            </a:endParaRPr>
          </a:p>
          <a:p>
            <a:endParaRPr lang="en-US" altLang="ja-JP" b="1" dirty="0">
              <a:latin typeface="+mj-ea"/>
              <a:ea typeface="+mj-ea"/>
            </a:endParaRPr>
          </a:p>
          <a:p>
            <a:endParaRPr lang="en-US" altLang="ja-JP" b="1" dirty="0">
              <a:solidFill>
                <a:schemeClr val="tx1">
                  <a:lumMod val="75000"/>
                  <a:lumOff val="25000"/>
                </a:schemeClr>
              </a:solidFill>
              <a:latin typeface="+mj-ea"/>
              <a:ea typeface="+mj-ea"/>
            </a:endParaRPr>
          </a:p>
          <a:p>
            <a:endParaRPr lang="en-US" altLang="ja-JP" sz="2000" dirty="0">
              <a:latin typeface="+mn-ea"/>
            </a:endParaRPr>
          </a:p>
          <a:p>
            <a:r>
              <a:rPr lang="ja-JP" altLang="en-US" sz="2000" dirty="0">
                <a:latin typeface="+mn-ea"/>
              </a:rPr>
              <a:t>半無限区間の方に</a:t>
            </a:r>
            <a:r>
              <a:rPr lang="en-US" altLang="ja-JP" sz="2000" dirty="0">
                <a:latin typeface="+mn-ea"/>
              </a:rPr>
              <a:t>DE</a:t>
            </a:r>
            <a:r>
              <a:rPr lang="ja-JP" altLang="en-US" sz="2000" dirty="0">
                <a:latin typeface="+mn-ea"/>
              </a:rPr>
              <a:t>公式を適用した方が収束までに必要な分点数を大きく減らせる．</a:t>
            </a:r>
            <a:endParaRPr lang="en-US" altLang="ja-JP" sz="2000" dirty="0">
              <a:latin typeface="+mn-ea"/>
            </a:endParaRPr>
          </a:p>
          <a:p>
            <a:r>
              <a:rPr lang="ja-JP" altLang="en-US" sz="2000" dirty="0">
                <a:latin typeface="+mn-ea"/>
              </a:rPr>
              <a:t>いずれの場合も条件数が大きいと収束誤差が大きくなってしまっている．</a:t>
            </a:r>
            <a:endParaRPr lang="en-US" altLang="ja-JP" sz="2000" dirty="0">
              <a:latin typeface="+mn-ea"/>
            </a:endParaRPr>
          </a:p>
          <a:p>
            <a:endParaRPr lang="en-US" altLang="ja-JP" sz="2000" dirty="0">
              <a:latin typeface="+mn-ea"/>
            </a:endParaRPr>
          </a:p>
          <a:p>
            <a:endParaRPr lang="en-US" altLang="ja-JP" sz="2000" dirty="0">
              <a:solidFill>
                <a:schemeClr val="tx1">
                  <a:lumMod val="75000"/>
                  <a:lumOff val="25000"/>
                </a:schemeClr>
              </a:solidFill>
              <a:latin typeface="+mn-ea"/>
            </a:endParaRPr>
          </a:p>
        </p:txBody>
      </p:sp>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a:xfrm>
            <a:off x="267441" y="815557"/>
            <a:ext cx="11611627" cy="737599"/>
          </a:xfrm>
        </p:spPr>
        <p:txBody>
          <a:bodyPr/>
          <a:lstStyle/>
          <a:p>
            <a:r>
              <a:rPr kumimoji="1" lang="en-US" altLang="ja-JP" sz="4000" dirty="0"/>
              <a:t>2</a:t>
            </a:r>
            <a:r>
              <a:rPr kumimoji="1" lang="ja-JP" altLang="en-US" sz="4000" dirty="0"/>
              <a:t>つの変換関数の計算結果</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21</a:t>
            </a:fld>
            <a:endParaRPr lang="ja-JP" altLang="en-US" dirty="0"/>
          </a:p>
        </p:txBody>
      </p:sp>
      <p:pic>
        <p:nvPicPr>
          <p:cNvPr id="7" name="図 6" descr="グラフ, 折れ線グラフ&#10;&#10;自動的に生成された説明">
            <a:extLst>
              <a:ext uri="{FF2B5EF4-FFF2-40B4-BE49-F238E27FC236}">
                <a16:creationId xmlns:a16="http://schemas.microsoft.com/office/drawing/2014/main" id="{5A82353B-FF6A-4241-6A5B-0CD10767A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14" y="1852456"/>
            <a:ext cx="5815209" cy="3729679"/>
          </a:xfrm>
          <a:prstGeom prst="rect">
            <a:avLst/>
          </a:prstGeom>
        </p:spPr>
      </p:pic>
      <p:pic>
        <p:nvPicPr>
          <p:cNvPr id="9" name="図 8" descr="グラフ, 折れ線グラフ&#10;&#10;自動的に生成された説明">
            <a:extLst>
              <a:ext uri="{FF2B5EF4-FFF2-40B4-BE49-F238E27FC236}">
                <a16:creationId xmlns:a16="http://schemas.microsoft.com/office/drawing/2014/main" id="{842C10A8-2AF7-7012-AEA0-8585AEA0E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55" y="1983837"/>
            <a:ext cx="5635145" cy="3614192"/>
          </a:xfrm>
          <a:prstGeom prst="rect">
            <a:avLst/>
          </a:prstGeom>
        </p:spPr>
      </p:pic>
      <p:sp>
        <p:nvSpPr>
          <p:cNvPr id="10" name="テキスト ボックス 9">
            <a:extLst>
              <a:ext uri="{FF2B5EF4-FFF2-40B4-BE49-F238E27FC236}">
                <a16:creationId xmlns:a16="http://schemas.microsoft.com/office/drawing/2014/main" id="{E3EC03E7-FAA4-84CA-9C00-EC28B6D22474}"/>
              </a:ext>
            </a:extLst>
          </p:cNvPr>
          <p:cNvSpPr txBox="1"/>
          <p:nvPr/>
        </p:nvSpPr>
        <p:spPr>
          <a:xfrm>
            <a:off x="1440351" y="1817830"/>
            <a:ext cx="2947162" cy="646331"/>
          </a:xfrm>
          <a:prstGeom prst="rect">
            <a:avLst/>
          </a:prstGeom>
          <a:solidFill>
            <a:schemeClr val="accent4">
              <a:lumMod val="20000"/>
              <a:lumOff val="80000"/>
            </a:schemeClr>
          </a:solidFill>
        </p:spPr>
        <p:txBody>
          <a:bodyPr wrap="square" rtlCol="0">
            <a:spAutoFit/>
          </a:bodyPr>
          <a:lstStyle/>
          <a:p>
            <a:r>
              <a:rPr kumimoji="1" lang="ja-JP" altLang="en-US" dirty="0">
                <a:latin typeface="+mj-ea"/>
                <a:ea typeface="+mj-ea"/>
              </a:rPr>
              <a:t>半無限区間の積分表示形式に対して</a:t>
            </a:r>
            <a:r>
              <a:rPr kumimoji="1" lang="en-US" altLang="ja-JP" dirty="0">
                <a:latin typeface="+mj-ea"/>
                <a:ea typeface="+mj-ea"/>
              </a:rPr>
              <a:t>DE</a:t>
            </a:r>
            <a:r>
              <a:rPr kumimoji="1" lang="ja-JP" altLang="en-US" dirty="0">
                <a:latin typeface="+mj-ea"/>
                <a:ea typeface="+mj-ea"/>
              </a:rPr>
              <a:t>公式を適用</a:t>
            </a:r>
          </a:p>
        </p:txBody>
      </p:sp>
      <p:sp>
        <p:nvSpPr>
          <p:cNvPr id="11" name="テキスト ボックス 10">
            <a:extLst>
              <a:ext uri="{FF2B5EF4-FFF2-40B4-BE49-F238E27FC236}">
                <a16:creationId xmlns:a16="http://schemas.microsoft.com/office/drawing/2014/main" id="{B1D62EA3-716B-1B3D-7CFC-239247E1451E}"/>
              </a:ext>
            </a:extLst>
          </p:cNvPr>
          <p:cNvSpPr txBox="1"/>
          <p:nvPr/>
        </p:nvSpPr>
        <p:spPr>
          <a:xfrm>
            <a:off x="7486017" y="1786812"/>
            <a:ext cx="2947162" cy="646331"/>
          </a:xfrm>
          <a:prstGeom prst="rect">
            <a:avLst/>
          </a:prstGeom>
          <a:solidFill>
            <a:schemeClr val="accent4">
              <a:lumMod val="20000"/>
              <a:lumOff val="80000"/>
            </a:schemeClr>
          </a:solidFill>
        </p:spPr>
        <p:txBody>
          <a:bodyPr wrap="square" rtlCol="0">
            <a:spAutoFit/>
          </a:bodyPr>
          <a:lstStyle/>
          <a:p>
            <a:r>
              <a:rPr lang="ja-JP" altLang="en-US" dirty="0">
                <a:latin typeface="+mj-ea"/>
                <a:ea typeface="+mj-ea"/>
              </a:rPr>
              <a:t>全</a:t>
            </a:r>
            <a:r>
              <a:rPr kumimoji="1" lang="ja-JP" altLang="en-US" dirty="0">
                <a:latin typeface="+mj-ea"/>
                <a:ea typeface="+mj-ea"/>
              </a:rPr>
              <a:t>無限区間の積分表示形式に対して</a:t>
            </a:r>
            <a:r>
              <a:rPr kumimoji="1" lang="en-US" altLang="ja-JP" dirty="0">
                <a:latin typeface="+mj-ea"/>
                <a:ea typeface="+mj-ea"/>
              </a:rPr>
              <a:t>DE</a:t>
            </a:r>
            <a:r>
              <a:rPr kumimoji="1" lang="ja-JP" altLang="en-US" dirty="0">
                <a:latin typeface="+mj-ea"/>
                <a:ea typeface="+mj-ea"/>
              </a:rPr>
              <a:t>公式を適用</a:t>
            </a:r>
          </a:p>
        </p:txBody>
      </p:sp>
      <p:sp>
        <p:nvSpPr>
          <p:cNvPr id="12" name="テキスト ボックス 11">
            <a:extLst>
              <a:ext uri="{FF2B5EF4-FFF2-40B4-BE49-F238E27FC236}">
                <a16:creationId xmlns:a16="http://schemas.microsoft.com/office/drawing/2014/main" id="{73AB1ADD-520E-E5AA-6111-479097F64B35}"/>
              </a:ext>
            </a:extLst>
          </p:cNvPr>
          <p:cNvSpPr txBox="1"/>
          <p:nvPr/>
        </p:nvSpPr>
        <p:spPr>
          <a:xfrm>
            <a:off x="6832020" y="906825"/>
            <a:ext cx="4521780" cy="646331"/>
          </a:xfrm>
          <a:prstGeom prst="rect">
            <a:avLst/>
          </a:prstGeom>
          <a:noFill/>
        </p:spPr>
        <p:txBody>
          <a:bodyPr wrap="square" rtlCol="0">
            <a:spAutoFit/>
          </a:bodyPr>
          <a:lstStyle/>
          <a:p>
            <a:r>
              <a:rPr lang="ja-JP" altLang="en-US" dirty="0">
                <a:latin typeface="+mj-ea"/>
                <a:ea typeface="+mj-ea"/>
              </a:rPr>
              <a:t>それぞれに対して固有値の分布</a:t>
            </a:r>
            <a:r>
              <a:rPr lang="en-US" altLang="ja-JP" dirty="0">
                <a:latin typeface="+mj-ea"/>
                <a:ea typeface="+mj-ea"/>
              </a:rPr>
              <a:t>(</a:t>
            </a:r>
            <a:r>
              <a:rPr lang="ja-JP" altLang="en-US" dirty="0">
                <a:latin typeface="+mj-ea"/>
                <a:ea typeface="+mj-ea"/>
              </a:rPr>
              <a:t>条件数</a:t>
            </a:r>
            <a:r>
              <a:rPr lang="en-US" altLang="ja-JP" dirty="0">
                <a:latin typeface="+mj-ea"/>
                <a:ea typeface="+mj-ea"/>
              </a:rPr>
              <a:t>)</a:t>
            </a:r>
            <a:r>
              <a:rPr lang="ja-JP" altLang="en-US" dirty="0">
                <a:latin typeface="+mj-ea"/>
                <a:ea typeface="+mj-ea"/>
              </a:rPr>
              <a:t>を変えて分点数ごとの誤差をプロット</a:t>
            </a:r>
            <a:endParaRPr kumimoji="1" lang="ja-JP" altLang="en-US" dirty="0">
              <a:latin typeface="+mj-ea"/>
              <a:ea typeface="+mj-ea"/>
            </a:endParaRPr>
          </a:p>
        </p:txBody>
      </p:sp>
      <p:sp>
        <p:nvSpPr>
          <p:cNvPr id="13" name="テキスト ボックス 12">
            <a:extLst>
              <a:ext uri="{FF2B5EF4-FFF2-40B4-BE49-F238E27FC236}">
                <a16:creationId xmlns:a16="http://schemas.microsoft.com/office/drawing/2014/main" id="{490BB263-5400-A4EC-61BB-FF079F583EE5}"/>
              </a:ext>
            </a:extLst>
          </p:cNvPr>
          <p:cNvSpPr txBox="1"/>
          <p:nvPr/>
        </p:nvSpPr>
        <p:spPr>
          <a:xfrm>
            <a:off x="3611555" y="4726349"/>
            <a:ext cx="1055447" cy="307777"/>
          </a:xfrm>
          <a:prstGeom prst="rect">
            <a:avLst/>
          </a:prstGeom>
          <a:solidFill>
            <a:schemeClr val="bg1"/>
          </a:solidFill>
        </p:spPr>
        <p:txBody>
          <a:bodyPr wrap="square" rtlCol="0">
            <a:spAutoFit/>
          </a:bodyPr>
          <a:lstStyle/>
          <a:p>
            <a:r>
              <a:rPr lang="en-US" altLang="ja-JP" sz="1400" dirty="0">
                <a:latin typeface="+mn-ea"/>
              </a:rPr>
              <a:t>[0.1, 10]</a:t>
            </a:r>
            <a:endParaRPr kumimoji="1" lang="ja-JP" altLang="en-US" sz="1400" dirty="0">
              <a:latin typeface="+mn-ea"/>
            </a:endParaRPr>
          </a:p>
        </p:txBody>
      </p:sp>
      <p:sp>
        <p:nvSpPr>
          <p:cNvPr id="14" name="テキスト ボックス 13">
            <a:extLst>
              <a:ext uri="{FF2B5EF4-FFF2-40B4-BE49-F238E27FC236}">
                <a16:creationId xmlns:a16="http://schemas.microsoft.com/office/drawing/2014/main" id="{697EF1CD-4B9A-2C49-A901-215AEB407A11}"/>
              </a:ext>
            </a:extLst>
          </p:cNvPr>
          <p:cNvSpPr txBox="1"/>
          <p:nvPr/>
        </p:nvSpPr>
        <p:spPr>
          <a:xfrm>
            <a:off x="3611554" y="3935404"/>
            <a:ext cx="1055447" cy="307777"/>
          </a:xfrm>
          <a:prstGeom prst="rect">
            <a:avLst/>
          </a:prstGeom>
          <a:solidFill>
            <a:schemeClr val="bg1"/>
          </a:solidFill>
        </p:spPr>
        <p:txBody>
          <a:bodyPr wrap="square" rtlCol="0">
            <a:spAutoFit/>
          </a:bodyPr>
          <a:lstStyle/>
          <a:p>
            <a:r>
              <a:rPr lang="en-US" altLang="ja-JP" sz="1400" dirty="0">
                <a:latin typeface="+mn-ea"/>
              </a:rPr>
              <a:t>[0.01, 100]</a:t>
            </a:r>
            <a:endParaRPr kumimoji="1" lang="ja-JP" altLang="en-US" sz="1400" dirty="0">
              <a:latin typeface="+mn-ea"/>
            </a:endParaRPr>
          </a:p>
        </p:txBody>
      </p:sp>
      <p:sp>
        <p:nvSpPr>
          <p:cNvPr id="15" name="テキスト ボックス 14">
            <a:extLst>
              <a:ext uri="{FF2B5EF4-FFF2-40B4-BE49-F238E27FC236}">
                <a16:creationId xmlns:a16="http://schemas.microsoft.com/office/drawing/2014/main" id="{EDD99966-FBA2-1904-2565-ECD79E8141CF}"/>
              </a:ext>
            </a:extLst>
          </p:cNvPr>
          <p:cNvSpPr txBox="1"/>
          <p:nvPr/>
        </p:nvSpPr>
        <p:spPr>
          <a:xfrm>
            <a:off x="3511593" y="3141485"/>
            <a:ext cx="1255368" cy="307777"/>
          </a:xfrm>
          <a:prstGeom prst="rect">
            <a:avLst/>
          </a:prstGeom>
          <a:solidFill>
            <a:schemeClr val="bg1"/>
          </a:solidFill>
        </p:spPr>
        <p:txBody>
          <a:bodyPr wrap="square" rtlCol="0">
            <a:spAutoFit/>
          </a:bodyPr>
          <a:lstStyle/>
          <a:p>
            <a:r>
              <a:rPr lang="en-US" altLang="ja-JP" sz="1400" dirty="0">
                <a:latin typeface="+mn-ea"/>
              </a:rPr>
              <a:t>[0.001, 1000]</a:t>
            </a:r>
            <a:endParaRPr kumimoji="1" lang="ja-JP" altLang="en-US" sz="1400" dirty="0">
              <a:latin typeface="+mn-ea"/>
            </a:endParaRPr>
          </a:p>
        </p:txBody>
      </p:sp>
      <p:sp>
        <p:nvSpPr>
          <p:cNvPr id="17" name="テキスト ボックス 16">
            <a:extLst>
              <a:ext uri="{FF2B5EF4-FFF2-40B4-BE49-F238E27FC236}">
                <a16:creationId xmlns:a16="http://schemas.microsoft.com/office/drawing/2014/main" id="{DCD40A4E-C9B8-BC01-13CF-18E64DDCA0AE}"/>
              </a:ext>
            </a:extLst>
          </p:cNvPr>
          <p:cNvSpPr txBox="1"/>
          <p:nvPr/>
        </p:nvSpPr>
        <p:spPr>
          <a:xfrm>
            <a:off x="3396343" y="2504429"/>
            <a:ext cx="1495768" cy="307777"/>
          </a:xfrm>
          <a:prstGeom prst="rect">
            <a:avLst/>
          </a:prstGeom>
          <a:solidFill>
            <a:schemeClr val="bg1"/>
          </a:solidFill>
        </p:spPr>
        <p:txBody>
          <a:bodyPr wrap="square" rtlCol="0">
            <a:spAutoFit/>
          </a:bodyPr>
          <a:lstStyle/>
          <a:p>
            <a:r>
              <a:rPr lang="en-US" altLang="ja-JP" sz="1400" dirty="0">
                <a:latin typeface="+mn-ea"/>
              </a:rPr>
              <a:t>[0.0001, 10000]</a:t>
            </a:r>
            <a:endParaRPr kumimoji="1" lang="ja-JP" altLang="en-US" sz="1400" dirty="0">
              <a:latin typeface="+mn-ea"/>
            </a:endParaRPr>
          </a:p>
        </p:txBody>
      </p:sp>
    </p:spTree>
    <p:extLst>
      <p:ext uri="{BB962C8B-B14F-4D97-AF65-F5344CB8AC3E}">
        <p14:creationId xmlns:p14="http://schemas.microsoft.com/office/powerpoint/2010/main" val="120120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kumimoji="1" lang="ja-JP" altLang="en-US" dirty="0"/>
              <a:t>実験結果 </a:t>
            </a:r>
            <a:r>
              <a:rPr kumimoji="1" lang="ja-JP" altLang="en-US" dirty="0">
                <a:solidFill>
                  <a:schemeClr val="tx1">
                    <a:lumMod val="95000"/>
                    <a:lumOff val="5000"/>
                  </a:schemeClr>
                </a:solidFill>
                <a:latin typeface="+mn-ea"/>
              </a:rPr>
              <a:t>行列符号関数への最適な</a:t>
            </a:r>
            <a:r>
              <a:rPr kumimoji="1" lang="en-US" altLang="ja-JP" dirty="0">
                <a:solidFill>
                  <a:schemeClr val="tx1">
                    <a:lumMod val="95000"/>
                    <a:lumOff val="5000"/>
                  </a:schemeClr>
                </a:solidFill>
                <a:latin typeface="+mn-ea"/>
              </a:rPr>
              <a:t>DE</a:t>
            </a:r>
            <a:r>
              <a:rPr kumimoji="1" lang="ja-JP" altLang="en-US" dirty="0">
                <a:solidFill>
                  <a:schemeClr val="tx1">
                    <a:lumMod val="95000"/>
                    <a:lumOff val="5000"/>
                  </a:schemeClr>
                </a:solidFill>
                <a:latin typeface="+mn-ea"/>
              </a:rPr>
              <a:t>公式の検討</a:t>
            </a:r>
            <a:endParaRPr kumimoji="1" lang="ja-JP" altLang="en-US" dirty="0">
              <a:solidFill>
                <a:schemeClr val="tx1">
                  <a:lumMod val="95000"/>
                  <a:lumOff val="5000"/>
                </a:schemeClr>
              </a:solidFill>
            </a:endParaRP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p:txBody>
              <a:bodyPr/>
              <a:lstStyle/>
              <a:p>
                <a:r>
                  <a:rPr lang="ja-JP" altLang="en-US" b="1" dirty="0">
                    <a:latin typeface="+mj-ea"/>
                    <a:ea typeface="+mj-ea"/>
                  </a:rPr>
                  <a:t>なぜ収束速度に大きな差ができるのか</a:t>
                </a:r>
                <a:endParaRPr lang="en-US" altLang="ja-JP" b="1" dirty="0">
                  <a:latin typeface="+mj-ea"/>
                  <a:ea typeface="+mj-ea"/>
                </a:endParaRPr>
              </a:p>
              <a:p>
                <a:r>
                  <a:rPr lang="ja-JP" altLang="en-US" sz="2000" dirty="0">
                    <a:solidFill>
                      <a:schemeClr val="tx1">
                        <a:lumMod val="75000"/>
                        <a:lumOff val="25000"/>
                      </a:schemeClr>
                    </a:solidFill>
                    <a:latin typeface="+mn-ea"/>
                  </a:rPr>
                  <a:t>台形公式の離散化誤差の評価式で見たように領域</a:t>
                </a:r>
                <a14:m>
                  <m:oMath xmlns:m="http://schemas.openxmlformats.org/officeDocument/2006/math">
                    <m:r>
                      <a:rPr lang="en-US" altLang="ja-JP" sz="2000" b="0" i="1" smtClean="0">
                        <a:solidFill>
                          <a:schemeClr val="tx1">
                            <a:lumMod val="75000"/>
                            <a:lumOff val="25000"/>
                          </a:schemeClr>
                        </a:solidFill>
                        <a:latin typeface="Cambria Math" panose="02040503050406030204" pitchFamily="18" charset="0"/>
                      </a:rPr>
                      <m:t>𝒟</m:t>
                    </m:r>
                    <m:d>
                      <m:dPr>
                        <m:ctrlPr>
                          <a:rPr lang="en-US" altLang="ja-JP" sz="2000" b="0" i="1" smtClean="0">
                            <a:solidFill>
                              <a:schemeClr val="tx1">
                                <a:lumMod val="75000"/>
                                <a:lumOff val="25000"/>
                              </a:schemeClr>
                            </a:solidFill>
                            <a:latin typeface="Cambria Math" panose="02040503050406030204" pitchFamily="18" charset="0"/>
                          </a:rPr>
                        </m:ctrlPr>
                      </m:dPr>
                      <m:e>
                        <m:r>
                          <a:rPr lang="en-US" altLang="ja-JP" sz="2000" b="0" i="1" smtClean="0">
                            <a:solidFill>
                              <a:schemeClr val="tx1">
                                <a:lumMod val="75000"/>
                                <a:lumOff val="25000"/>
                              </a:schemeClr>
                            </a:solidFill>
                            <a:latin typeface="Cambria Math" panose="02040503050406030204" pitchFamily="18" charset="0"/>
                          </a:rPr>
                          <m:t>𝑑</m:t>
                        </m:r>
                      </m:e>
                    </m:d>
                    <m:r>
                      <a:rPr lang="ja-JP" altLang="en-US" sz="2000" i="1">
                        <a:latin typeface="Cambria Math" panose="02040503050406030204" pitchFamily="18" charset="0"/>
                      </a:rPr>
                      <m:t>上に</m:t>
                    </m:r>
                  </m:oMath>
                </a14:m>
                <a:r>
                  <a:rPr lang="ja-JP" altLang="en-US" sz="2000" dirty="0">
                    <a:solidFill>
                      <a:schemeClr val="tx1">
                        <a:lumMod val="75000"/>
                        <a:lumOff val="25000"/>
                      </a:schemeClr>
                    </a:solidFill>
                    <a:latin typeface="+mn-ea"/>
                  </a:rPr>
                  <a:t>特異点が存在せずに</a:t>
                </a:r>
                <a14:m>
                  <m:oMath xmlns:m="http://schemas.openxmlformats.org/officeDocument/2006/math">
                    <m:r>
                      <a:rPr lang="en-US" altLang="ja-JP" sz="2000" b="0" i="1" smtClean="0">
                        <a:solidFill>
                          <a:schemeClr val="tx1">
                            <a:lumMod val="75000"/>
                            <a:lumOff val="25000"/>
                          </a:schemeClr>
                        </a:solidFill>
                        <a:latin typeface="Cambria Math" panose="02040503050406030204" pitchFamily="18" charset="0"/>
                      </a:rPr>
                      <m:t>𝑑</m:t>
                    </m:r>
                  </m:oMath>
                </a14:m>
                <a:r>
                  <a:rPr lang="ja-JP" altLang="en-US" sz="2000" dirty="0">
                    <a:solidFill>
                      <a:schemeClr val="tx1">
                        <a:lumMod val="75000"/>
                        <a:lumOff val="25000"/>
                      </a:schemeClr>
                    </a:solidFill>
                    <a:latin typeface="+mn-ea"/>
                  </a:rPr>
                  <a:t>が大きく取れるほうが収束は速くなる．</a:t>
                </a:r>
                <a:endParaRPr lang="en-US" altLang="ja-JP" sz="2000" dirty="0">
                  <a:solidFill>
                    <a:schemeClr val="tx1">
                      <a:lumMod val="75000"/>
                      <a:lumOff val="25000"/>
                    </a:schemeClr>
                  </a:solidFill>
                  <a:latin typeface="+mn-ea"/>
                </a:endParaRPr>
              </a:p>
              <a:p>
                <a:r>
                  <a:rPr lang="ja-JP" altLang="en-US" sz="2000" dirty="0">
                    <a:solidFill>
                      <a:schemeClr val="tx1">
                        <a:lumMod val="75000"/>
                        <a:lumOff val="25000"/>
                      </a:schemeClr>
                    </a:solidFill>
                    <a:latin typeface="+mn-ea"/>
                  </a:rPr>
                  <a:t>変数変換によって領域については</a:t>
                </a:r>
                <a14:m>
                  <m:oMath xmlns:m="http://schemas.openxmlformats.org/officeDocument/2006/math">
                    <m:r>
                      <a:rPr lang="en-US" altLang="ja-JP" sz="2000" b="0" i="1" smtClean="0">
                        <a:solidFill>
                          <a:schemeClr val="tx1">
                            <a:lumMod val="75000"/>
                            <a:lumOff val="25000"/>
                          </a:schemeClr>
                        </a:solidFill>
                        <a:latin typeface="Cambria Math" panose="02040503050406030204" pitchFamily="18" charset="0"/>
                      </a:rPr>
                      <m:t>𝜙</m:t>
                    </m:r>
                    <m:d>
                      <m:dPr>
                        <m:ctrlPr>
                          <a:rPr lang="en-US" altLang="ja-JP" sz="2000" b="0" i="1" smtClean="0">
                            <a:solidFill>
                              <a:schemeClr val="tx1">
                                <a:lumMod val="75000"/>
                                <a:lumOff val="25000"/>
                              </a:schemeClr>
                            </a:solidFill>
                            <a:latin typeface="Cambria Math" panose="02040503050406030204" pitchFamily="18" charset="0"/>
                          </a:rPr>
                        </m:ctrlPr>
                      </m:dPr>
                      <m:e>
                        <m:r>
                          <a:rPr lang="en-US" altLang="ja-JP" sz="2000" b="0" i="1" smtClean="0">
                            <a:solidFill>
                              <a:schemeClr val="tx1">
                                <a:lumMod val="75000"/>
                                <a:lumOff val="25000"/>
                              </a:schemeClr>
                            </a:solidFill>
                            <a:latin typeface="Cambria Math" panose="02040503050406030204" pitchFamily="18" charset="0"/>
                          </a:rPr>
                          <m:t>𝒟</m:t>
                        </m:r>
                        <m:d>
                          <m:dPr>
                            <m:ctrlPr>
                              <a:rPr lang="en-US" altLang="ja-JP" sz="2000" b="0" i="1" smtClean="0">
                                <a:solidFill>
                                  <a:schemeClr val="tx1">
                                    <a:lumMod val="75000"/>
                                    <a:lumOff val="25000"/>
                                  </a:schemeClr>
                                </a:solidFill>
                                <a:latin typeface="Cambria Math" panose="02040503050406030204" pitchFamily="18" charset="0"/>
                              </a:rPr>
                            </m:ctrlPr>
                          </m:dPr>
                          <m:e>
                            <m:r>
                              <a:rPr lang="en-US" altLang="ja-JP" sz="2000" b="0" i="1" smtClean="0">
                                <a:solidFill>
                                  <a:schemeClr val="tx1">
                                    <a:lumMod val="75000"/>
                                    <a:lumOff val="25000"/>
                                  </a:schemeClr>
                                </a:solidFill>
                                <a:latin typeface="Cambria Math" panose="02040503050406030204" pitchFamily="18" charset="0"/>
                              </a:rPr>
                              <m:t>𝑑</m:t>
                            </m:r>
                          </m:e>
                        </m:d>
                      </m:e>
                    </m:d>
                  </m:oMath>
                </a14:m>
                <a:r>
                  <a:rPr lang="ja-JP" altLang="en-US" sz="2000" dirty="0">
                    <a:solidFill>
                      <a:schemeClr val="tx1">
                        <a:lumMod val="75000"/>
                        <a:lumOff val="25000"/>
                      </a:schemeClr>
                    </a:solidFill>
                    <a:latin typeface="+mn-ea"/>
                  </a:rPr>
                  <a:t>と変換される．</a:t>
                </a:r>
                <a:endParaRPr lang="en-US" altLang="ja-JP" sz="2000" dirty="0">
                  <a:solidFill>
                    <a:schemeClr val="tx1">
                      <a:lumMod val="75000"/>
                      <a:lumOff val="25000"/>
                    </a:schemeClr>
                  </a:solidFill>
                  <a:latin typeface="+mn-ea"/>
                </a:endParaRPr>
              </a:p>
              <a:p>
                <a:pPr marL="0" indent="0">
                  <a:buNone/>
                </a:pPr>
                <a:r>
                  <a:rPr lang="en-US" altLang="ja-JP" sz="2000" dirty="0">
                    <a:latin typeface="+mn-ea"/>
                    <a:sym typeface="Wingdings" panose="05000000000000000000" pitchFamily="2" charset="2"/>
                  </a:rPr>
                  <a:t> 	 DE</a:t>
                </a:r>
                <a:r>
                  <a:rPr lang="ja-JP" altLang="en-US" sz="2000" dirty="0">
                    <a:latin typeface="+mn-ea"/>
                    <a:sym typeface="Wingdings" panose="05000000000000000000" pitchFamily="2" charset="2"/>
                  </a:rPr>
                  <a:t>公式の収束の速さは</a:t>
                </a:r>
                <a14:m>
                  <m:oMath xmlns:m="http://schemas.openxmlformats.org/officeDocument/2006/math">
                    <m:r>
                      <a:rPr lang="en-US" altLang="ja-JP" sz="2000" b="0" i="1" smtClean="0">
                        <a:latin typeface="Cambria Math" panose="02040503050406030204" pitchFamily="18" charset="0"/>
                        <a:sym typeface="Wingdings" panose="05000000000000000000" pitchFamily="2" charset="2"/>
                      </a:rPr>
                      <m:t>𝜙</m:t>
                    </m:r>
                    <m:d>
                      <m:dPr>
                        <m:ctrlPr>
                          <a:rPr lang="en-US" altLang="ja-JP" sz="2000" b="0" i="1" smtClean="0">
                            <a:latin typeface="Cambria Math" panose="02040503050406030204" pitchFamily="18" charset="0"/>
                            <a:sym typeface="Wingdings" panose="05000000000000000000" pitchFamily="2" charset="2"/>
                          </a:rPr>
                        </m:ctrlPr>
                      </m:dPr>
                      <m:e>
                        <m:r>
                          <a:rPr lang="en-US" altLang="ja-JP" sz="2000" b="0" i="1" smtClean="0">
                            <a:latin typeface="Cambria Math" panose="02040503050406030204" pitchFamily="18" charset="0"/>
                            <a:sym typeface="Wingdings" panose="05000000000000000000" pitchFamily="2" charset="2"/>
                          </a:rPr>
                          <m:t>𝒟</m:t>
                        </m:r>
                        <m:d>
                          <m:dPr>
                            <m:ctrlPr>
                              <a:rPr lang="en-US" altLang="ja-JP" sz="2000" b="0" i="1" smtClean="0">
                                <a:latin typeface="Cambria Math" panose="02040503050406030204" pitchFamily="18" charset="0"/>
                                <a:sym typeface="Wingdings" panose="05000000000000000000" pitchFamily="2" charset="2"/>
                              </a:rPr>
                            </m:ctrlPr>
                          </m:dPr>
                          <m:e>
                            <m:r>
                              <a:rPr lang="en-US" altLang="ja-JP" sz="2000" b="0" i="1" smtClean="0">
                                <a:latin typeface="Cambria Math" panose="02040503050406030204" pitchFamily="18" charset="0"/>
                                <a:sym typeface="Wingdings" panose="05000000000000000000" pitchFamily="2" charset="2"/>
                              </a:rPr>
                              <m:t>𝑑</m:t>
                            </m:r>
                          </m:e>
                        </m:d>
                      </m:e>
                    </m:d>
                  </m:oMath>
                </a14:m>
                <a:r>
                  <a:rPr lang="ja-JP" altLang="en-US" sz="2000" dirty="0">
                    <a:latin typeface="+mn-ea"/>
                    <a:sym typeface="Wingdings" panose="05000000000000000000" pitchFamily="2" charset="2"/>
                  </a:rPr>
                  <a:t>と特異点との関係性を調べる必要あり</a:t>
                </a:r>
                <a:endParaRPr lang="en-US" altLang="ja-JP" sz="2000" dirty="0">
                  <a:latin typeface="+mn-ea"/>
                  <a:sym typeface="Wingdings" panose="05000000000000000000" pitchFamily="2" charset="2"/>
                </a:endParaRPr>
              </a:p>
              <a:p>
                <a:pPr marL="0" indent="0">
                  <a:buNone/>
                </a:pPr>
                <a:endParaRPr lang="en-US" altLang="ja-JP" sz="1600" dirty="0">
                  <a:solidFill>
                    <a:schemeClr val="tx1">
                      <a:lumMod val="75000"/>
                      <a:lumOff val="25000"/>
                    </a:schemeClr>
                  </a:solidFill>
                  <a:latin typeface="+mn-ea"/>
                  <a:sym typeface="Wingdings" panose="05000000000000000000" pitchFamily="2" charset="2"/>
                </a:endParaRPr>
              </a:p>
              <a:p>
                <a:endParaRPr lang="en-US" altLang="ja-JP" sz="2000" dirty="0">
                  <a:latin typeface="+mn-ea"/>
                </a:endParaRPr>
              </a:p>
              <a:p>
                <a:r>
                  <a:rPr lang="ja-JP" altLang="en-US" sz="2000" dirty="0">
                    <a:latin typeface="+mn-ea"/>
                  </a:rPr>
                  <a:t>行列符号関数の積分表示形式での被積分関数の特異点は固有値</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𝜆</m:t>
                        </m:r>
                      </m:e>
                      <m:sub>
                        <m:r>
                          <a:rPr lang="en-US" altLang="ja-JP" sz="2000" b="0" i="1" smtClean="0">
                            <a:latin typeface="Cambria Math" panose="02040503050406030204" pitchFamily="18" charset="0"/>
                          </a:rPr>
                          <m:t>𝑖</m:t>
                        </m:r>
                      </m:sub>
                    </m:sSub>
                  </m:oMath>
                </a14:m>
                <a:r>
                  <a:rPr lang="ja-JP" altLang="en-US" sz="2000" dirty="0">
                    <a:solidFill>
                      <a:schemeClr val="tx1">
                        <a:lumMod val="75000"/>
                        <a:lumOff val="25000"/>
                      </a:schemeClr>
                    </a:solidFill>
                    <a:latin typeface="+mn-ea"/>
                  </a:rPr>
                  <a:t>を用いて，</a:t>
                </a:r>
                <a:endParaRPr lang="en-US" altLang="ja-JP" sz="2000" dirty="0">
                  <a:solidFill>
                    <a:schemeClr val="tx1">
                      <a:lumMod val="75000"/>
                      <a:lumOff val="25000"/>
                    </a:schemeClr>
                  </a:solidFill>
                  <a:latin typeface="+mn-ea"/>
                </a:endParaRPr>
              </a:p>
              <a:p>
                <a:pPr marL="0" indent="0">
                  <a:buNone/>
                </a:pPr>
                <a:endParaRPr lang="en-US" altLang="ja-JP" sz="2000" dirty="0">
                  <a:latin typeface="+mn-ea"/>
                </a:endParaRPr>
              </a:p>
              <a:p>
                <a:pPr marL="0" indent="0">
                  <a:buNone/>
                </a:pPr>
                <a:r>
                  <a:rPr lang="ja-JP" altLang="en-US" sz="2000" dirty="0">
                    <a:latin typeface="+mn-ea"/>
                  </a:rPr>
                  <a:t>と表せる．固有値の分布が収束速度に影響を与える．</a:t>
                </a:r>
                <a:endParaRPr lang="en-US" altLang="ja-JP" sz="2000" dirty="0">
                  <a:solidFill>
                    <a:schemeClr val="tx1">
                      <a:lumMod val="75000"/>
                      <a:lumOff val="25000"/>
                    </a:schemeClr>
                  </a:solidFill>
                  <a:latin typeface="+mn-ea"/>
                </a:endParaRPr>
              </a:p>
            </p:txBody>
          </p:sp>
        </mc:Choice>
        <mc:Fallback>
          <p:sp>
            <p:nvSpPr>
              <p:cNvPr id="3" name="コンテンツ プレースホルダー 2">
                <a:extLst>
                  <a:ext uri="{FF2B5EF4-FFF2-40B4-BE49-F238E27FC236}">
                    <a16:creationId xmlns:a16="http://schemas.microsoft.com/office/drawing/2014/main" id="{4FEC6A7B-5915-C4D5-6BA5-5B2036634073}"/>
                  </a:ext>
                </a:extLst>
              </p:cNvPr>
              <p:cNvSpPr>
                <a:spLocks noGrp="1" noRot="1" noChangeAspect="1" noMove="1" noResize="1" noEditPoints="1" noAdjustHandles="1" noChangeArrowheads="1" noChangeShapeType="1" noTextEdit="1"/>
              </p:cNvSpPr>
              <p:nvPr>
                <p:ph idx="1"/>
              </p:nvPr>
            </p:nvSpPr>
            <p:spPr>
              <a:blipFill>
                <a:blip r:embed="rId3"/>
                <a:stretch>
                  <a:fillRect l="-682" t="-1702" r="-157"/>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p:txBody>
          <a:bodyPr/>
          <a:lstStyle/>
          <a:p>
            <a:r>
              <a:rPr kumimoji="1" lang="en-US" altLang="ja-JP" sz="4000" dirty="0"/>
              <a:t>2</a:t>
            </a:r>
            <a:r>
              <a:rPr kumimoji="1" lang="ja-JP" altLang="en-US" sz="4000" dirty="0"/>
              <a:t>つの変換関数の計算結果</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22</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060927C-8504-5016-2484-7F3B87EEB046}"/>
                  </a:ext>
                </a:extLst>
              </p:cNvPr>
              <p:cNvSpPr txBox="1"/>
              <p:nvPr/>
            </p:nvSpPr>
            <p:spPr>
              <a:xfrm>
                <a:off x="2910505" y="4761141"/>
                <a:ext cx="48623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ea typeface="+mj-ea"/>
                        </a:rPr>
                        <m:t>±</m:t>
                      </m:r>
                      <m:r>
                        <m:rPr>
                          <m:sty m:val="p"/>
                        </m:rPr>
                        <a:rPr kumimoji="1" lang="en-US" altLang="ja-JP" sz="2800" b="0" i="1" smtClean="0">
                          <a:latin typeface="Cambria Math" panose="02040503050406030204" pitchFamily="18" charset="0"/>
                          <a:ea typeface="+mj-ea"/>
                        </a:rPr>
                        <m:t>i</m:t>
                      </m:r>
                      <m:sSub>
                        <m:sSubPr>
                          <m:ctrlPr>
                            <a:rPr kumimoji="1" lang="en-US" altLang="ja-JP" sz="2800" b="0" i="1" smtClean="0">
                              <a:latin typeface="Cambria Math" panose="02040503050406030204" pitchFamily="18" charset="0"/>
                              <a:ea typeface="+mj-ea"/>
                            </a:rPr>
                          </m:ctrlPr>
                        </m:sSubPr>
                        <m:e>
                          <m:r>
                            <a:rPr kumimoji="1" lang="en-US" altLang="ja-JP" sz="2800" b="0" i="1" smtClean="0">
                              <a:latin typeface="Cambria Math" panose="02040503050406030204" pitchFamily="18" charset="0"/>
                              <a:ea typeface="+mj-ea"/>
                            </a:rPr>
                            <m:t>𝜆</m:t>
                          </m:r>
                        </m:e>
                        <m:sub>
                          <m:r>
                            <a:rPr kumimoji="1" lang="en-US" altLang="ja-JP" sz="2800" b="0" i="1" smtClean="0">
                              <a:latin typeface="Cambria Math" panose="02040503050406030204" pitchFamily="18" charset="0"/>
                              <a:ea typeface="+mj-ea"/>
                            </a:rPr>
                            <m:t>𝑖</m:t>
                          </m:r>
                        </m:sub>
                      </m:sSub>
                    </m:oMath>
                  </m:oMathPara>
                </a14:m>
                <a:endParaRPr kumimoji="1" lang="ja-JP" altLang="en-US" dirty="0">
                  <a:latin typeface="+mj-ea"/>
                  <a:ea typeface="+mj-ea"/>
                </a:endParaRPr>
              </a:p>
            </p:txBody>
          </p:sp>
        </mc:Choice>
        <mc:Fallback xmlns="">
          <p:sp>
            <p:nvSpPr>
              <p:cNvPr id="6" name="テキスト ボックス 5">
                <a:extLst>
                  <a:ext uri="{FF2B5EF4-FFF2-40B4-BE49-F238E27FC236}">
                    <a16:creationId xmlns:a16="http://schemas.microsoft.com/office/drawing/2014/main" id="{7060927C-8504-5016-2484-7F3B87EEB046}"/>
                  </a:ext>
                </a:extLst>
              </p:cNvPr>
              <p:cNvSpPr txBox="1">
                <a:spLocks noRot="1" noChangeAspect="1" noMove="1" noResize="1" noEditPoints="1" noAdjustHandles="1" noChangeArrowheads="1" noChangeShapeType="1" noTextEdit="1"/>
              </p:cNvSpPr>
              <p:nvPr/>
            </p:nvSpPr>
            <p:spPr>
              <a:xfrm>
                <a:off x="2910505" y="4761141"/>
                <a:ext cx="4862390" cy="523220"/>
              </a:xfrm>
              <a:prstGeom prst="rect">
                <a:avLst/>
              </a:prstGeom>
              <a:blipFill>
                <a:blip r:embed="rId4"/>
                <a:stretch>
                  <a:fillRect/>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6CED084F-1E38-BB67-C6C1-23DD4B292DBD}"/>
              </a:ext>
            </a:extLst>
          </p:cNvPr>
          <p:cNvPicPr>
            <a:picLocks noChangeAspect="1"/>
          </p:cNvPicPr>
          <p:nvPr/>
        </p:nvPicPr>
        <p:blipFill>
          <a:blip r:embed="rId5"/>
          <a:stretch>
            <a:fillRect/>
          </a:stretch>
        </p:blipFill>
        <p:spPr>
          <a:xfrm>
            <a:off x="12519246" y="5794296"/>
            <a:ext cx="2943636" cy="1124107"/>
          </a:xfrm>
          <a:prstGeom prst="rect">
            <a:avLst/>
          </a:prstGeom>
        </p:spPr>
      </p:pic>
    </p:spTree>
    <p:extLst>
      <p:ext uri="{BB962C8B-B14F-4D97-AF65-F5344CB8AC3E}">
        <p14:creationId xmlns:p14="http://schemas.microsoft.com/office/powerpoint/2010/main" val="197220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D1F83-DCBA-6943-5DFD-853E54BC7727}"/>
              </a:ext>
            </a:extLst>
          </p:cNvPr>
          <p:cNvSpPr>
            <a:spLocks noGrp="1"/>
          </p:cNvSpPr>
          <p:nvPr>
            <p:ph type="title"/>
          </p:nvPr>
        </p:nvSpPr>
        <p:spPr/>
        <p:txBody>
          <a:bodyPr/>
          <a:lstStyle/>
          <a:p>
            <a:r>
              <a:rPr kumimoji="1" lang="ja-JP" altLang="en-US" dirty="0"/>
              <a:t>実験結果 </a:t>
            </a:r>
            <a:r>
              <a:rPr kumimoji="1" lang="ja-JP" altLang="en-US" dirty="0">
                <a:solidFill>
                  <a:schemeClr val="tx1">
                    <a:lumMod val="95000"/>
                    <a:lumOff val="5000"/>
                  </a:schemeClr>
                </a:solidFill>
                <a:latin typeface="+mn-ea"/>
              </a:rPr>
              <a:t>行列符号関数への最適な</a:t>
            </a:r>
            <a:r>
              <a:rPr kumimoji="1" lang="en-US" altLang="ja-JP" dirty="0">
                <a:solidFill>
                  <a:schemeClr val="tx1">
                    <a:lumMod val="95000"/>
                    <a:lumOff val="5000"/>
                  </a:schemeClr>
                </a:solidFill>
                <a:latin typeface="+mn-ea"/>
              </a:rPr>
              <a:t>DE</a:t>
            </a:r>
            <a:r>
              <a:rPr kumimoji="1" lang="ja-JP" altLang="en-US" dirty="0">
                <a:solidFill>
                  <a:schemeClr val="tx1">
                    <a:lumMod val="95000"/>
                    <a:lumOff val="5000"/>
                  </a:schemeClr>
                </a:solidFill>
                <a:latin typeface="+mn-ea"/>
              </a:rPr>
              <a:t>公式の検討</a:t>
            </a:r>
            <a:endParaRPr kumimoji="1" lang="ja-JP" altLang="en-US"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EC6A7B-5915-C4D5-6BA5-5B2036634073}"/>
                  </a:ext>
                </a:extLst>
              </p:cNvPr>
              <p:cNvSpPr>
                <a:spLocks noGrp="1"/>
              </p:cNvSpPr>
              <p:nvPr>
                <p:ph idx="1"/>
              </p:nvPr>
            </p:nvSpPr>
            <p:spPr>
              <a:xfrm>
                <a:off x="263047" y="1553319"/>
                <a:ext cx="11611627" cy="4803031"/>
              </a:xfrm>
            </p:spPr>
            <p:txBody>
              <a:bodyPr/>
              <a:lstStyle/>
              <a:p>
                <a:r>
                  <a:rPr lang="ja-JP" altLang="en-US" sz="2000" dirty="0">
                    <a:solidFill>
                      <a:schemeClr val="tx1">
                        <a:lumMod val="75000"/>
                        <a:lumOff val="25000"/>
                      </a:schemeClr>
                    </a:solidFill>
                    <a:latin typeface="+mn-ea"/>
                  </a:rPr>
                  <a:t>変換後の領域 </a:t>
                </a:r>
                <a:r>
                  <a:rPr lang="en-US" altLang="ja-JP" sz="2000" dirty="0">
                    <a:solidFill>
                      <a:schemeClr val="tx1">
                        <a:lumMod val="75000"/>
                        <a:lumOff val="25000"/>
                      </a:schemeClr>
                    </a:solidFill>
                    <a:latin typeface="+mn-ea"/>
                  </a:rPr>
                  <a:t>(</a:t>
                </a:r>
                <a:r>
                  <a:rPr lang="ja-JP" altLang="en-US" sz="2000" dirty="0">
                    <a:solidFill>
                      <a:schemeClr val="tx1">
                        <a:lumMod val="75000"/>
                        <a:lumOff val="25000"/>
                      </a:schemeClr>
                    </a:solidFill>
                    <a:latin typeface="+mn-ea"/>
                  </a:rPr>
                  <a:t>白い部分に特異点が存在してもよい</a:t>
                </a:r>
                <a:r>
                  <a:rPr lang="en-US" altLang="ja-JP" sz="2000" dirty="0">
                    <a:solidFill>
                      <a:schemeClr val="tx1">
                        <a:lumMod val="75000"/>
                        <a:lumOff val="25000"/>
                      </a:schemeClr>
                    </a:solidFill>
                    <a:latin typeface="+mn-ea"/>
                  </a:rPr>
                  <a:t>)</a:t>
                </a:r>
              </a:p>
              <a:p>
                <a14:m>
                  <m:oMath xmlns:m="http://schemas.openxmlformats.org/officeDocument/2006/math">
                    <m:r>
                      <a:rPr lang="en-US" altLang="ja-JP" sz="2000" b="0" i="1" smtClean="0">
                        <a:solidFill>
                          <a:schemeClr val="tx1">
                            <a:lumMod val="75000"/>
                            <a:lumOff val="25000"/>
                          </a:schemeClr>
                        </a:solidFill>
                        <a:latin typeface="Cambria Math" panose="02040503050406030204" pitchFamily="18" charset="0"/>
                      </a:rPr>
                      <m:t>𝑑</m:t>
                    </m:r>
                    <m:r>
                      <a:rPr lang="en-US" altLang="ja-JP" sz="2000" b="0" i="1" smtClean="0">
                        <a:solidFill>
                          <a:schemeClr val="tx1">
                            <a:lumMod val="75000"/>
                            <a:lumOff val="25000"/>
                          </a:schemeClr>
                        </a:solidFill>
                        <a:latin typeface="Cambria Math" panose="02040503050406030204" pitchFamily="18" charset="0"/>
                      </a:rPr>
                      <m:t>=0.3</m:t>
                    </m:r>
                    <m:r>
                      <a:rPr lang="en-US" altLang="ja-JP" sz="2000" b="0" i="1" smtClean="0">
                        <a:solidFill>
                          <a:schemeClr val="tx1">
                            <a:lumMod val="75000"/>
                            <a:lumOff val="25000"/>
                          </a:schemeClr>
                        </a:solidFill>
                        <a:latin typeface="Cambria Math" panose="02040503050406030204" pitchFamily="18" charset="0"/>
                      </a:rPr>
                      <m:t>𝜋</m:t>
                    </m:r>
                  </m:oMath>
                </a14:m>
                <a:r>
                  <a:rPr lang="ja-JP" altLang="en-US" sz="2000" dirty="0">
                    <a:solidFill>
                      <a:schemeClr val="tx1">
                        <a:lumMod val="75000"/>
                        <a:lumOff val="25000"/>
                      </a:schemeClr>
                    </a:solidFill>
                    <a:latin typeface="+mn-ea"/>
                  </a:rPr>
                  <a:t>になると白い領域に大きな差があることがわかる．</a:t>
                </a:r>
                <a:endParaRPr lang="en-US" altLang="ja-JP" sz="2000" dirty="0">
                  <a:solidFill>
                    <a:schemeClr val="tx1">
                      <a:lumMod val="75000"/>
                      <a:lumOff val="25000"/>
                    </a:schemeClr>
                  </a:solidFill>
                  <a:latin typeface="+mn-ea"/>
                </a:endParaRPr>
              </a:p>
              <a:p>
                <a:endParaRPr lang="en-US" altLang="ja-JP" dirty="0">
                  <a:solidFill>
                    <a:schemeClr val="tx1">
                      <a:lumMod val="75000"/>
                      <a:lumOff val="25000"/>
                    </a:schemeClr>
                  </a:solidFill>
                  <a:latin typeface="+mn-ea"/>
                </a:endParaRPr>
              </a:p>
            </p:txBody>
          </p:sp>
        </mc:Choice>
        <mc:Fallback xmlns="">
          <p:sp>
            <p:nvSpPr>
              <p:cNvPr id="3" name="コンテンツ プレースホルダー 2">
                <a:extLst>
                  <a:ext uri="{FF2B5EF4-FFF2-40B4-BE49-F238E27FC236}">
                    <a16:creationId xmlns:a16="http://schemas.microsoft.com/office/drawing/2014/main" id="{4FEC6A7B-5915-C4D5-6BA5-5B2036634073}"/>
                  </a:ext>
                </a:extLst>
              </p:cNvPr>
              <p:cNvSpPr>
                <a:spLocks noGrp="1" noRot="1" noChangeAspect="1" noMove="1" noResize="1" noEditPoints="1" noAdjustHandles="1" noChangeArrowheads="1" noChangeShapeType="1" noTextEdit="1"/>
              </p:cNvSpPr>
              <p:nvPr>
                <p:ph idx="1"/>
              </p:nvPr>
            </p:nvSpPr>
            <p:spPr>
              <a:xfrm>
                <a:off x="263047" y="1553319"/>
                <a:ext cx="11611627" cy="4803031"/>
              </a:xfrm>
              <a:blipFill>
                <a:blip r:embed="rId3"/>
                <a:stretch>
                  <a:fillRect l="-472" t="-1396"/>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5282FDF3-5788-42D4-CC75-58C73243B0BF}"/>
              </a:ext>
            </a:extLst>
          </p:cNvPr>
          <p:cNvSpPr>
            <a:spLocks noGrp="1"/>
          </p:cNvSpPr>
          <p:nvPr>
            <p:ph sz="quarter" idx="13"/>
          </p:nvPr>
        </p:nvSpPr>
        <p:spPr/>
        <p:txBody>
          <a:bodyPr/>
          <a:lstStyle/>
          <a:p>
            <a:r>
              <a:rPr kumimoji="1" lang="en-US" altLang="ja-JP" sz="4000" dirty="0"/>
              <a:t>2</a:t>
            </a:r>
            <a:r>
              <a:rPr kumimoji="1" lang="ja-JP" altLang="en-US" sz="4000" dirty="0"/>
              <a:t>つの変換関数の計算結果</a:t>
            </a:r>
          </a:p>
        </p:txBody>
      </p:sp>
      <p:sp>
        <p:nvSpPr>
          <p:cNvPr id="5" name="スライド番号プレースホルダー 4">
            <a:extLst>
              <a:ext uri="{FF2B5EF4-FFF2-40B4-BE49-F238E27FC236}">
                <a16:creationId xmlns:a16="http://schemas.microsoft.com/office/drawing/2014/main" id="{0E2A596A-B578-B71A-FBC5-C15A176A9129}"/>
              </a:ext>
            </a:extLst>
          </p:cNvPr>
          <p:cNvSpPr>
            <a:spLocks noGrp="1"/>
          </p:cNvSpPr>
          <p:nvPr>
            <p:ph type="sldNum" sz="quarter" idx="16"/>
          </p:nvPr>
        </p:nvSpPr>
        <p:spPr/>
        <p:txBody>
          <a:bodyPr/>
          <a:lstStyle/>
          <a:p>
            <a:fld id="{E7B9D07F-0856-42EB-AEF8-D576AE95FF9E}" type="slidenum">
              <a:rPr lang="ja-JP" altLang="en-US" smtClean="0"/>
              <a:pPr/>
              <a:t>23</a:t>
            </a:fld>
            <a:endParaRPr lang="ja-JP" altLang="en-US" dirty="0"/>
          </a:p>
        </p:txBody>
      </p:sp>
      <p:pic>
        <p:nvPicPr>
          <p:cNvPr id="7" name="図 6">
            <a:extLst>
              <a:ext uri="{FF2B5EF4-FFF2-40B4-BE49-F238E27FC236}">
                <a16:creationId xmlns:a16="http://schemas.microsoft.com/office/drawing/2014/main" id="{03F25471-8D23-8B86-2514-B805A5E0B47F}"/>
              </a:ext>
            </a:extLst>
          </p:cNvPr>
          <p:cNvPicPr>
            <a:picLocks noChangeAspect="1"/>
          </p:cNvPicPr>
          <p:nvPr/>
        </p:nvPicPr>
        <p:blipFill rotWithShape="1">
          <a:blip r:embed="rId4">
            <a:extLst>
              <a:ext uri="{28A0092B-C50C-407E-A947-70E740481C1C}">
                <a14:useLocalDpi xmlns:a14="http://schemas.microsoft.com/office/drawing/2010/main" val="0"/>
              </a:ext>
            </a:extLst>
          </a:blip>
          <a:srcRect t="10583" r="7334"/>
          <a:stretch/>
        </p:blipFill>
        <p:spPr>
          <a:xfrm>
            <a:off x="987547" y="2423160"/>
            <a:ext cx="3127198" cy="2011680"/>
          </a:xfrm>
          <a:prstGeom prst="rect">
            <a:avLst/>
          </a:prstGeom>
        </p:spPr>
      </p:pic>
      <p:pic>
        <p:nvPicPr>
          <p:cNvPr id="8" name="図 7">
            <a:extLst>
              <a:ext uri="{FF2B5EF4-FFF2-40B4-BE49-F238E27FC236}">
                <a16:creationId xmlns:a16="http://schemas.microsoft.com/office/drawing/2014/main" id="{A67AE3C5-EB17-E2D5-E6F9-9E286FC7AA1C}"/>
              </a:ext>
            </a:extLst>
          </p:cNvPr>
          <p:cNvPicPr>
            <a:picLocks noChangeAspect="1"/>
          </p:cNvPicPr>
          <p:nvPr/>
        </p:nvPicPr>
        <p:blipFill rotWithShape="1">
          <a:blip r:embed="rId5">
            <a:extLst>
              <a:ext uri="{28A0092B-C50C-407E-A947-70E740481C1C}">
                <a14:useLocalDpi xmlns:a14="http://schemas.microsoft.com/office/drawing/2010/main" val="0"/>
              </a:ext>
            </a:extLst>
          </a:blip>
          <a:srcRect t="10250" r="7334"/>
          <a:stretch/>
        </p:blipFill>
        <p:spPr>
          <a:xfrm>
            <a:off x="4491029" y="2364531"/>
            <a:ext cx="3115583" cy="2011680"/>
          </a:xfrm>
          <a:prstGeom prst="rect">
            <a:avLst/>
          </a:prstGeom>
        </p:spPr>
      </p:pic>
      <p:pic>
        <p:nvPicPr>
          <p:cNvPr id="9" name="図 8">
            <a:extLst>
              <a:ext uri="{FF2B5EF4-FFF2-40B4-BE49-F238E27FC236}">
                <a16:creationId xmlns:a16="http://schemas.microsoft.com/office/drawing/2014/main" id="{17988280-BA41-0389-137F-91FAED10F778}"/>
              </a:ext>
            </a:extLst>
          </p:cNvPr>
          <p:cNvPicPr>
            <a:picLocks noChangeAspect="1"/>
          </p:cNvPicPr>
          <p:nvPr/>
        </p:nvPicPr>
        <p:blipFill rotWithShape="1">
          <a:blip r:embed="rId6">
            <a:extLst>
              <a:ext uri="{28A0092B-C50C-407E-A947-70E740481C1C}">
                <a14:useLocalDpi xmlns:a14="http://schemas.microsoft.com/office/drawing/2010/main" val="0"/>
              </a:ext>
            </a:extLst>
          </a:blip>
          <a:srcRect t="10583" r="7556"/>
          <a:stretch/>
        </p:blipFill>
        <p:spPr>
          <a:xfrm>
            <a:off x="7802093" y="2379011"/>
            <a:ext cx="3097247" cy="1997200"/>
          </a:xfrm>
          <a:prstGeom prst="rect">
            <a:avLst/>
          </a:prstGeom>
        </p:spPr>
      </p:pic>
      <p:pic>
        <p:nvPicPr>
          <p:cNvPr id="10" name="図 9">
            <a:extLst>
              <a:ext uri="{FF2B5EF4-FFF2-40B4-BE49-F238E27FC236}">
                <a16:creationId xmlns:a16="http://schemas.microsoft.com/office/drawing/2014/main" id="{FD270946-BC55-3440-BA12-4D4E041F6AE7}"/>
              </a:ext>
            </a:extLst>
          </p:cNvPr>
          <p:cNvPicPr>
            <a:picLocks noChangeAspect="1"/>
          </p:cNvPicPr>
          <p:nvPr/>
        </p:nvPicPr>
        <p:blipFill rotWithShape="1">
          <a:blip r:embed="rId7">
            <a:extLst>
              <a:ext uri="{28A0092B-C50C-407E-A947-70E740481C1C}">
                <a14:useLocalDpi xmlns:a14="http://schemas.microsoft.com/office/drawing/2010/main" val="0"/>
              </a:ext>
            </a:extLst>
          </a:blip>
          <a:srcRect t="9394" r="6854"/>
          <a:stretch/>
        </p:blipFill>
        <p:spPr>
          <a:xfrm>
            <a:off x="953569" y="4509777"/>
            <a:ext cx="3195154" cy="2072025"/>
          </a:xfrm>
          <a:prstGeom prst="rect">
            <a:avLst/>
          </a:prstGeom>
        </p:spPr>
      </p:pic>
      <p:pic>
        <p:nvPicPr>
          <p:cNvPr id="11" name="図 10">
            <a:extLst>
              <a:ext uri="{FF2B5EF4-FFF2-40B4-BE49-F238E27FC236}">
                <a16:creationId xmlns:a16="http://schemas.microsoft.com/office/drawing/2014/main" id="{132C8E83-C534-CC9F-8985-3B99ED15E52E}"/>
              </a:ext>
            </a:extLst>
          </p:cNvPr>
          <p:cNvPicPr>
            <a:picLocks noChangeAspect="1"/>
          </p:cNvPicPr>
          <p:nvPr/>
        </p:nvPicPr>
        <p:blipFill rotWithShape="1">
          <a:blip r:embed="rId8">
            <a:extLst>
              <a:ext uri="{28A0092B-C50C-407E-A947-70E740481C1C}">
                <a14:useLocalDpi xmlns:a14="http://schemas.microsoft.com/office/drawing/2010/main" val="0"/>
              </a:ext>
            </a:extLst>
          </a:blip>
          <a:srcRect t="9635" r="6996"/>
          <a:stretch/>
        </p:blipFill>
        <p:spPr>
          <a:xfrm>
            <a:off x="4535585" y="4474514"/>
            <a:ext cx="3115583" cy="2018100"/>
          </a:xfrm>
          <a:prstGeom prst="rect">
            <a:avLst/>
          </a:prstGeom>
        </p:spPr>
      </p:pic>
      <p:pic>
        <p:nvPicPr>
          <p:cNvPr id="12" name="図 11">
            <a:extLst>
              <a:ext uri="{FF2B5EF4-FFF2-40B4-BE49-F238E27FC236}">
                <a16:creationId xmlns:a16="http://schemas.microsoft.com/office/drawing/2014/main" id="{C155B110-1B04-6B8B-D952-357D357CDA20}"/>
              </a:ext>
            </a:extLst>
          </p:cNvPr>
          <p:cNvPicPr>
            <a:picLocks noChangeAspect="1"/>
          </p:cNvPicPr>
          <p:nvPr/>
        </p:nvPicPr>
        <p:blipFill rotWithShape="1">
          <a:blip r:embed="rId9">
            <a:extLst>
              <a:ext uri="{28A0092B-C50C-407E-A947-70E740481C1C}">
                <a14:useLocalDpi xmlns:a14="http://schemas.microsoft.com/office/drawing/2010/main" val="0"/>
              </a:ext>
            </a:extLst>
          </a:blip>
          <a:srcRect t="9728" r="7198"/>
          <a:stretch/>
        </p:blipFill>
        <p:spPr>
          <a:xfrm>
            <a:off x="7787117" y="4444116"/>
            <a:ext cx="3127198" cy="2027957"/>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DD5BC6A-FFA3-AC79-3BFC-4D34BE7FD760}"/>
                  </a:ext>
                </a:extLst>
              </p:cNvPr>
              <p:cNvSpPr txBox="1"/>
              <p:nvPr/>
            </p:nvSpPr>
            <p:spPr>
              <a:xfrm>
                <a:off x="80602" y="2898982"/>
                <a:ext cx="9875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𝜙</m:t>
                          </m:r>
                        </m:e>
                        <m:sub>
                          <m:r>
                            <m:rPr>
                              <m:sty m:val="p"/>
                            </m:rPr>
                            <a:rPr kumimoji="1" lang="en-US" altLang="ja-JP" b="0" i="1" smtClean="0">
                              <a:latin typeface="Cambria Math" panose="02040503050406030204" pitchFamily="18" charset="0"/>
                            </a:rPr>
                            <m:t>sinh</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FDD5BC6A-FFA3-AC79-3BFC-4D34BE7FD760}"/>
                  </a:ext>
                </a:extLst>
              </p:cNvPr>
              <p:cNvSpPr txBox="1">
                <a:spLocks noRot="1" noChangeAspect="1" noMove="1" noResize="1" noEditPoints="1" noAdjustHandles="1" noChangeArrowheads="1" noChangeShapeType="1" noTextEdit="1"/>
              </p:cNvSpPr>
              <p:nvPr/>
            </p:nvSpPr>
            <p:spPr>
              <a:xfrm>
                <a:off x="80602" y="2898982"/>
                <a:ext cx="987547" cy="369332"/>
              </a:xfrm>
              <a:prstGeom prst="rect">
                <a:avLst/>
              </a:prstGeom>
              <a:blipFill>
                <a:blip r:embed="rId10"/>
                <a:stretch>
                  <a:fillRect l="-617" r="-185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A7FD8AD-197D-7BC9-235C-A9FE2FCA6A0C}"/>
                  </a:ext>
                </a:extLst>
              </p:cNvPr>
              <p:cNvSpPr txBox="1"/>
              <p:nvPr/>
            </p:nvSpPr>
            <p:spPr>
              <a:xfrm>
                <a:off x="87494" y="4910662"/>
                <a:ext cx="987547" cy="3940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𝜙</m:t>
                          </m:r>
                        </m:e>
                        <m:sub>
                          <m:r>
                            <m:rPr>
                              <m:sty m:val="p"/>
                            </m:rPr>
                            <a:rPr kumimoji="1" lang="en-US" altLang="ja-JP" b="0" i="1" smtClean="0">
                              <a:latin typeface="Cambria Math" panose="02040503050406030204" pitchFamily="18" charset="0"/>
                            </a:rPr>
                            <m:t>exp</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id="{7A7FD8AD-197D-7BC9-235C-A9FE2FCA6A0C}"/>
                  </a:ext>
                </a:extLst>
              </p:cNvPr>
              <p:cNvSpPr txBox="1">
                <a:spLocks noRot="1" noChangeAspect="1" noMove="1" noResize="1" noEditPoints="1" noAdjustHandles="1" noChangeArrowheads="1" noChangeShapeType="1" noTextEdit="1"/>
              </p:cNvSpPr>
              <p:nvPr/>
            </p:nvSpPr>
            <p:spPr>
              <a:xfrm>
                <a:off x="87494" y="4910662"/>
                <a:ext cx="987547" cy="394019"/>
              </a:xfrm>
              <a:prstGeom prst="rect">
                <a:avLst/>
              </a:prstGeom>
              <a:blipFill>
                <a:blip r:embed="rId11"/>
                <a:stretch>
                  <a:fillRect b="-78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0D2B4C4-B0F5-08A4-82EB-95FEEEB64E25}"/>
                  </a:ext>
                </a:extLst>
              </p:cNvPr>
              <p:cNvSpPr txBox="1"/>
              <p:nvPr/>
            </p:nvSpPr>
            <p:spPr>
              <a:xfrm>
                <a:off x="2219686" y="6472073"/>
                <a:ext cx="107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=0.1</m:t>
                      </m:r>
                      <m:r>
                        <a:rPr kumimoji="1" lang="en-US" altLang="ja-JP" b="0" i="1" smtClean="0">
                          <a:latin typeface="Cambria Math" panose="02040503050406030204" pitchFamily="18" charset="0"/>
                        </a:rPr>
                        <m:t>𝜋</m:t>
                      </m:r>
                    </m:oMath>
                  </m:oMathPara>
                </a14:m>
                <a:endParaRPr kumimoji="1" lang="ja-JP" altLang="en-US" dirty="0"/>
              </a:p>
            </p:txBody>
          </p:sp>
        </mc:Choice>
        <mc:Fallback xmlns="">
          <p:sp>
            <p:nvSpPr>
              <p:cNvPr id="15" name="テキスト ボックス 14">
                <a:extLst>
                  <a:ext uri="{FF2B5EF4-FFF2-40B4-BE49-F238E27FC236}">
                    <a16:creationId xmlns:a16="http://schemas.microsoft.com/office/drawing/2014/main" id="{70D2B4C4-B0F5-08A4-82EB-95FEEEB64E25}"/>
                  </a:ext>
                </a:extLst>
              </p:cNvPr>
              <p:cNvSpPr txBox="1">
                <a:spLocks noRot="1" noChangeAspect="1" noMove="1" noResize="1" noEditPoints="1" noAdjustHandles="1" noChangeArrowheads="1" noChangeShapeType="1" noTextEdit="1"/>
              </p:cNvSpPr>
              <p:nvPr/>
            </p:nvSpPr>
            <p:spPr>
              <a:xfrm>
                <a:off x="2219686" y="6472073"/>
                <a:ext cx="1071155"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857D12E-EB9F-B78A-B6FB-75EF59A1E8D6}"/>
                  </a:ext>
                </a:extLst>
              </p:cNvPr>
              <p:cNvSpPr txBox="1"/>
              <p:nvPr/>
            </p:nvSpPr>
            <p:spPr>
              <a:xfrm>
                <a:off x="5643122" y="6432628"/>
                <a:ext cx="107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=0.2</m:t>
                      </m:r>
                      <m:r>
                        <a:rPr kumimoji="1" lang="en-US" altLang="ja-JP" b="0" i="1" smtClean="0">
                          <a:latin typeface="Cambria Math" panose="02040503050406030204" pitchFamily="18" charset="0"/>
                        </a:rPr>
                        <m:t>𝜋</m:t>
                      </m:r>
                    </m:oMath>
                  </m:oMathPara>
                </a14:m>
                <a:endParaRPr kumimoji="1" lang="ja-JP" altLang="en-US" dirty="0"/>
              </a:p>
            </p:txBody>
          </p:sp>
        </mc:Choice>
        <mc:Fallback xmlns="">
          <p:sp>
            <p:nvSpPr>
              <p:cNvPr id="16" name="テキスト ボックス 15">
                <a:extLst>
                  <a:ext uri="{FF2B5EF4-FFF2-40B4-BE49-F238E27FC236}">
                    <a16:creationId xmlns:a16="http://schemas.microsoft.com/office/drawing/2014/main" id="{B857D12E-EB9F-B78A-B6FB-75EF59A1E8D6}"/>
                  </a:ext>
                </a:extLst>
              </p:cNvPr>
              <p:cNvSpPr txBox="1">
                <a:spLocks noRot="1" noChangeAspect="1" noMove="1" noResize="1" noEditPoints="1" noAdjustHandles="1" noChangeArrowheads="1" noChangeShapeType="1" noTextEdit="1"/>
              </p:cNvSpPr>
              <p:nvPr/>
            </p:nvSpPr>
            <p:spPr>
              <a:xfrm>
                <a:off x="5643122" y="6432628"/>
                <a:ext cx="107115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8E5B58C-676E-123C-478E-51353986B83A}"/>
                  </a:ext>
                </a:extLst>
              </p:cNvPr>
              <p:cNvSpPr txBox="1"/>
              <p:nvPr/>
            </p:nvSpPr>
            <p:spPr>
              <a:xfrm>
                <a:off x="9066558" y="6432628"/>
                <a:ext cx="107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=0.3</m:t>
                      </m:r>
                      <m:r>
                        <a:rPr kumimoji="1" lang="en-US" altLang="ja-JP" b="0" i="1" smtClean="0">
                          <a:latin typeface="Cambria Math" panose="02040503050406030204" pitchFamily="18" charset="0"/>
                        </a:rPr>
                        <m:t>𝜋</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98E5B58C-676E-123C-478E-51353986B83A}"/>
                  </a:ext>
                </a:extLst>
              </p:cNvPr>
              <p:cNvSpPr txBox="1">
                <a:spLocks noRot="1" noChangeAspect="1" noMove="1" noResize="1" noEditPoints="1" noAdjustHandles="1" noChangeArrowheads="1" noChangeShapeType="1" noTextEdit="1"/>
              </p:cNvSpPr>
              <p:nvPr/>
            </p:nvSpPr>
            <p:spPr>
              <a:xfrm>
                <a:off x="9066558" y="6432628"/>
                <a:ext cx="1071155" cy="369332"/>
              </a:xfrm>
              <a:prstGeom prst="rect">
                <a:avLst/>
              </a:prstGeom>
              <a:blipFill>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76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00D8A-C1DF-1B23-AC67-EF92C04F749E}"/>
              </a:ext>
            </a:extLst>
          </p:cNvPr>
          <p:cNvSpPr>
            <a:spLocks noGrp="1"/>
          </p:cNvSpPr>
          <p:nvPr>
            <p:ph type="title"/>
          </p:nvPr>
        </p:nvSpPr>
        <p:spPr/>
        <p:txBody>
          <a:bodyPr/>
          <a:lstStyle/>
          <a:p>
            <a:r>
              <a:rPr kumimoji="1" lang="ja-JP" altLang="en-US" dirty="0"/>
              <a:t>実験結果 行列のスケーリングによる収束加速</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F26CC58-32C8-6368-BC1E-391FD361E85D}"/>
                  </a:ext>
                </a:extLst>
              </p:cNvPr>
              <p:cNvSpPr>
                <a:spLocks noGrp="1"/>
              </p:cNvSpPr>
              <p:nvPr>
                <p:ph idx="1"/>
              </p:nvPr>
            </p:nvSpPr>
            <p:spPr/>
            <p:txBody>
              <a:bodyPr/>
              <a:lstStyle/>
              <a:p>
                <a:r>
                  <a:rPr kumimoji="1" lang="ja-JP" altLang="en-US" dirty="0"/>
                  <a:t>行列符号関数の定義より，</a:t>
                </a:r>
                <a14:m>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&gt;0 </m:t>
                    </m:r>
                  </m:oMath>
                </a14:m>
                <a:r>
                  <a:rPr kumimoji="1" lang="ja-JP" altLang="en-US" dirty="0"/>
                  <a:t>に対して以下が成り立つ．</a:t>
                </a:r>
                <a:endParaRPr kumimoji="1" lang="en-US" altLang="ja-JP" dirty="0"/>
              </a:p>
              <a:p>
                <a:endParaRPr lang="en-US" altLang="ja-JP" dirty="0"/>
              </a:p>
              <a:p>
                <a:endParaRPr kumimoji="1" lang="en-US" altLang="ja-JP" dirty="0"/>
              </a:p>
              <a:p>
                <a:r>
                  <a:rPr lang="ja-JP" altLang="en-US" dirty="0"/>
                  <a:t>つまり，</a:t>
                </a:r>
                <a14:m>
                  <m:oMath xmlns:m="http://schemas.openxmlformats.org/officeDocument/2006/math">
                    <m:r>
                      <a:rPr lang="en-US" altLang="ja-JP" b="0" i="1" smtClean="0">
                        <a:latin typeface="Cambria Math" panose="02040503050406030204" pitchFamily="18" charset="0"/>
                      </a:rPr>
                      <m:t>𝑐</m:t>
                    </m:r>
                    <m:r>
                      <a:rPr lang="en-US" altLang="ja-JP" b="0" i="1" smtClean="0">
                        <a:latin typeface="Cambria Math" panose="02040503050406030204" pitchFamily="18" charset="0"/>
                      </a:rPr>
                      <m:t>&gt;0</m:t>
                    </m:r>
                  </m:oMath>
                </a14:m>
                <a:r>
                  <a:rPr lang="ja-JP" altLang="en-US" dirty="0"/>
                  <a:t>のとき</a:t>
                </a:r>
                <a14:m>
                  <m:oMath xmlns:m="http://schemas.openxmlformats.org/officeDocument/2006/math">
                    <m:r>
                      <m:rPr>
                        <m:sty m:val="p"/>
                      </m:rPr>
                      <a:rPr lang="en-US" altLang="ja-JP" b="0" i="1" smtClean="0">
                        <a:latin typeface="Cambria Math" panose="02040503050406030204" pitchFamily="18" charset="0"/>
                      </a:rPr>
                      <m:t>sign</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𝑐𝐴</m:t>
                        </m:r>
                      </m:e>
                    </m:d>
                    <m:r>
                      <a:rPr lang="en-US" altLang="ja-JP" b="0" i="1" smtClean="0">
                        <a:latin typeface="Cambria Math" panose="02040503050406030204" pitchFamily="18" charset="0"/>
                      </a:rPr>
                      <m:t>= </m:t>
                    </m:r>
                    <m:r>
                      <m:rPr>
                        <m:sty m:val="p"/>
                      </m:rPr>
                      <a:rPr lang="en-US" altLang="ja-JP" b="0" i="1" smtClean="0">
                        <a:latin typeface="Cambria Math" panose="02040503050406030204" pitchFamily="18" charset="0"/>
                      </a:rPr>
                      <m:t>sign</m:t>
                    </m:r>
                    <m:r>
                      <a:rPr lang="en-US" altLang="ja-JP" b="0" i="1" smtClean="0">
                        <a:latin typeface="Cambria Math" panose="02040503050406030204" pitchFamily="18" charset="0"/>
                      </a:rPr>
                      <m:t>(</m:t>
                    </m:r>
                    <m:r>
                      <a:rPr lang="en-US" altLang="ja-JP" b="0" i="1" smtClean="0">
                        <a:latin typeface="Cambria Math" panose="02040503050406030204" pitchFamily="18" charset="0"/>
                      </a:rPr>
                      <m:t>𝐴</m:t>
                    </m:r>
                    <m:r>
                      <a:rPr lang="en-US" altLang="ja-JP" b="0" i="1" smtClean="0">
                        <a:latin typeface="Cambria Math" panose="02040503050406030204" pitchFamily="18" charset="0"/>
                      </a:rPr>
                      <m:t>)</m:t>
                    </m:r>
                  </m:oMath>
                </a14:m>
                <a:r>
                  <a:rPr lang="ja-JP" altLang="en-US" dirty="0"/>
                  <a:t>となる．</a:t>
                </a:r>
                <a:endParaRPr lang="en-US" altLang="ja-JP" dirty="0"/>
              </a:p>
              <a:p>
                <a:r>
                  <a:rPr lang="ja-JP" altLang="en-US" dirty="0"/>
                  <a:t>これにより，計算結果を変えずに</a:t>
                </a:r>
                <a14:m>
                  <m:oMath xmlns:m="http://schemas.openxmlformats.org/officeDocument/2006/math">
                    <m:r>
                      <a:rPr lang="en-US" altLang="ja-JP" b="0" i="1" smtClean="0">
                        <a:latin typeface="Cambria Math" panose="02040503050406030204" pitchFamily="18" charset="0"/>
                      </a:rPr>
                      <m:t>𝐴</m:t>
                    </m:r>
                  </m:oMath>
                </a14:m>
                <a:r>
                  <a:rPr lang="ja-JP" altLang="en-US" dirty="0"/>
                  <a:t>の固有値分布を変えることができる．</a:t>
                </a:r>
                <a:endParaRPr lang="en-US" altLang="ja-JP" dirty="0"/>
              </a:p>
              <a:p>
                <a:endParaRPr lang="en-US" altLang="ja-JP" dirty="0"/>
              </a:p>
              <a:p>
                <a:r>
                  <a:rPr lang="ja-JP" altLang="en-US" dirty="0"/>
                  <a:t>固有値分布が収束に影響を与えることがわかっているため，スケーリングにより可能な最適分布になるような</a:t>
                </a:r>
                <a14:m>
                  <m:oMath xmlns:m="http://schemas.openxmlformats.org/officeDocument/2006/math">
                    <m:r>
                      <a:rPr lang="en-US" altLang="ja-JP" b="0" i="1" smtClean="0">
                        <a:latin typeface="Cambria Math" panose="02040503050406030204" pitchFamily="18" charset="0"/>
                      </a:rPr>
                      <m:t>𝑐</m:t>
                    </m:r>
                  </m:oMath>
                </a14:m>
                <a:r>
                  <a:rPr lang="ja-JP" altLang="en-US" dirty="0"/>
                  <a:t>を選ぶことで収束を速めることができる．</a:t>
                </a:r>
                <a:endParaRPr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F26CC58-32C8-6368-BC1E-391FD361E85D}"/>
                  </a:ext>
                </a:extLst>
              </p:cNvPr>
              <p:cNvSpPr>
                <a:spLocks noGrp="1" noRot="1" noChangeAspect="1" noMove="1" noResize="1" noEditPoints="1" noAdjustHandles="1" noChangeArrowheads="1" noChangeShapeType="1" noTextEdit="1"/>
              </p:cNvSpPr>
              <p:nvPr>
                <p:ph idx="1"/>
              </p:nvPr>
            </p:nvSpPr>
            <p:spPr>
              <a:blipFill>
                <a:blip r:embed="rId3"/>
                <a:stretch>
                  <a:fillRect l="-682" t="-170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C4F6B3EB-E40A-0EF6-EA70-3085D9F6B415}"/>
                  </a:ext>
                </a:extLst>
              </p:cNvPr>
              <p:cNvSpPr>
                <a:spLocks noGrp="1"/>
              </p:cNvSpPr>
              <p:nvPr>
                <p:ph sz="quarter" idx="13"/>
              </p:nvPr>
            </p:nvSpPr>
            <p:spPr/>
            <p:txBody>
              <a:bodyPr/>
              <a:lstStyle/>
              <a:p>
                <a14:m>
                  <m:oMath xmlns:m="http://schemas.openxmlformats.org/officeDocument/2006/math">
                    <m:r>
                      <a:rPr kumimoji="1" lang="en-US" altLang="ja-JP" sz="4000" b="1" i="0" smtClean="0">
                        <a:latin typeface="Cambria Math" panose="02040503050406030204" pitchFamily="18" charset="0"/>
                      </a:rPr>
                      <m:t>𝐬𝐢𝐠𝐧</m:t>
                    </m:r>
                    <m:d>
                      <m:dPr>
                        <m:ctrlPr>
                          <a:rPr kumimoji="1" lang="en-US" altLang="ja-JP" sz="4000" b="1" i="1" smtClean="0">
                            <a:latin typeface="Cambria Math" panose="02040503050406030204" pitchFamily="18" charset="0"/>
                          </a:rPr>
                        </m:ctrlPr>
                      </m:dPr>
                      <m:e>
                        <m:r>
                          <a:rPr kumimoji="1" lang="en-US" altLang="ja-JP" sz="4000" b="1" i="1" smtClean="0">
                            <a:latin typeface="Cambria Math" panose="02040503050406030204" pitchFamily="18" charset="0"/>
                          </a:rPr>
                          <m:t>𝒄𝑨</m:t>
                        </m:r>
                      </m:e>
                    </m:d>
                    <m:r>
                      <a:rPr kumimoji="1" lang="en-US" altLang="ja-JP" sz="4000" b="1" i="1" smtClean="0">
                        <a:latin typeface="Cambria Math" panose="02040503050406030204" pitchFamily="18" charset="0"/>
                      </a:rPr>
                      <m:t>= </m:t>
                    </m:r>
                    <m:r>
                      <a:rPr kumimoji="1" lang="en-US" altLang="ja-JP" sz="4000" b="1" i="0" smtClean="0">
                        <a:latin typeface="Cambria Math" panose="02040503050406030204" pitchFamily="18" charset="0"/>
                      </a:rPr>
                      <m:t>𝐬𝐢𝐠𝐧</m:t>
                    </m:r>
                    <m:r>
                      <a:rPr kumimoji="1" lang="en-US" altLang="ja-JP" sz="4000" b="1" i="1" smtClean="0">
                        <a:latin typeface="Cambria Math" panose="02040503050406030204" pitchFamily="18" charset="0"/>
                      </a:rPr>
                      <m:t>(</m:t>
                    </m:r>
                    <m:r>
                      <a:rPr kumimoji="1" lang="en-US" altLang="ja-JP" sz="4000" b="1" i="1" smtClean="0">
                        <a:latin typeface="Cambria Math" panose="02040503050406030204" pitchFamily="18" charset="0"/>
                      </a:rPr>
                      <m:t>𝑨</m:t>
                    </m:r>
                    <m:r>
                      <a:rPr kumimoji="1" lang="en-US" altLang="ja-JP" sz="4000" b="1" i="1" smtClean="0">
                        <a:latin typeface="Cambria Math" panose="02040503050406030204" pitchFamily="18" charset="0"/>
                      </a:rPr>
                      <m:t>)</m:t>
                    </m:r>
                  </m:oMath>
                </a14:m>
                <a:r>
                  <a:rPr kumimoji="1" lang="ja-JP" altLang="en-US" sz="4000" b="1" dirty="0"/>
                  <a:t>を用いた最適なスケーリング</a:t>
                </a:r>
              </a:p>
            </p:txBody>
          </p:sp>
        </mc:Choice>
        <mc:Fallback xmlns="">
          <p:sp>
            <p:nvSpPr>
              <p:cNvPr id="4" name="コンテンツ プレースホルダー 3">
                <a:extLst>
                  <a:ext uri="{FF2B5EF4-FFF2-40B4-BE49-F238E27FC236}">
                    <a16:creationId xmlns:a16="http://schemas.microsoft.com/office/drawing/2014/main" id="{C4F6B3EB-E40A-0EF6-EA70-3085D9F6B415}"/>
                  </a:ext>
                </a:extLst>
              </p:cNvPr>
              <p:cNvSpPr>
                <a:spLocks noGrp="1" noRot="1" noChangeAspect="1" noMove="1" noResize="1" noEditPoints="1" noAdjustHandles="1" noChangeArrowheads="1" noChangeShapeType="1" noTextEdit="1"/>
              </p:cNvSpPr>
              <p:nvPr>
                <p:ph sz="quarter" idx="13"/>
              </p:nvPr>
            </p:nvSpPr>
            <p:spPr>
              <a:blipFill>
                <a:blip r:embed="rId4"/>
                <a:stretch>
                  <a:fillRect t="-22314" b="-23140"/>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59BF6746-D85D-4402-3DA0-6961346BB40C}"/>
              </a:ext>
            </a:extLst>
          </p:cNvPr>
          <p:cNvSpPr>
            <a:spLocks noGrp="1"/>
          </p:cNvSpPr>
          <p:nvPr>
            <p:ph type="sldNum" sz="quarter" idx="16"/>
          </p:nvPr>
        </p:nvSpPr>
        <p:spPr/>
        <p:txBody>
          <a:bodyPr/>
          <a:lstStyle/>
          <a:p>
            <a:fld id="{E7B9D07F-0856-42EB-AEF8-D576AE95FF9E}" type="slidenum">
              <a:rPr lang="ja-JP" altLang="en-US" smtClean="0"/>
              <a:pPr/>
              <a:t>24</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66B9596-853D-26A2-41DF-C945DB445CFA}"/>
                  </a:ext>
                </a:extLst>
              </p:cNvPr>
              <p:cNvSpPr txBox="1"/>
              <p:nvPr/>
            </p:nvSpPr>
            <p:spPr>
              <a:xfrm>
                <a:off x="683667" y="2196039"/>
                <a:ext cx="10010836" cy="439736"/>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m:rPr>
                          <m:sty m:val="p"/>
                        </m:rPr>
                        <a:rPr kumimoji="1" lang="en-US" altLang="ja-JP" sz="2000" b="0" i="1" smtClean="0">
                          <a:latin typeface="Cambria Math" panose="02040503050406030204" pitchFamily="18" charset="0"/>
                        </a:rPr>
                        <m:t>sign</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𝑐𝐴</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𝑋</m:t>
                      </m:r>
                      <m:r>
                        <m:rPr>
                          <m:sty m:val="p"/>
                        </m:rPr>
                        <a:rPr kumimoji="1" lang="en-US" altLang="ja-JP" sz="2000" b="0" i="1" smtClean="0">
                          <a:latin typeface="Cambria Math" panose="02040503050406030204" pitchFamily="18" charset="0"/>
                        </a:rPr>
                        <m:t>sign</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𝑐𝐽</m:t>
                          </m:r>
                        </m:e>
                      </m:d>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𝑋</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r>
                        <a:rPr kumimoji="1" lang="en-US" altLang="ja-JP" sz="2000" b="0" i="1" smtClean="0">
                          <a:solidFill>
                            <a:schemeClr val="accent1"/>
                          </a:solidFill>
                          <a:latin typeface="Cambria Math" panose="02040503050406030204" pitchFamily="18" charset="0"/>
                        </a:rPr>
                        <m:t>𝑋</m:t>
                      </m:r>
                      <m:r>
                        <m:rPr>
                          <m:sty m:val="p"/>
                        </m:rPr>
                        <a:rPr kumimoji="1" lang="en-US" altLang="ja-JP" sz="2000" b="0" i="1" smtClean="0">
                          <a:solidFill>
                            <a:schemeClr val="accent1"/>
                          </a:solidFill>
                          <a:latin typeface="Cambria Math" panose="02040503050406030204" pitchFamily="18" charset="0"/>
                        </a:rPr>
                        <m:t>diag</m:t>
                      </m:r>
                      <m:d>
                        <m:dPr>
                          <m:ctrlPr>
                            <a:rPr kumimoji="1" lang="en-US" altLang="ja-JP" sz="2000" b="0" i="1" smtClean="0">
                              <a:solidFill>
                                <a:schemeClr val="accent1"/>
                              </a:solidFill>
                              <a:latin typeface="Cambria Math" panose="02040503050406030204" pitchFamily="18" charset="0"/>
                            </a:rPr>
                          </m:ctrlPr>
                        </m:dPr>
                        <m:e>
                          <m:r>
                            <m:rPr>
                              <m:sty m:val="p"/>
                            </m:rPr>
                            <a:rPr kumimoji="1" lang="en-US" altLang="ja-JP" sz="2000" b="0" i="1" smtClean="0">
                              <a:solidFill>
                                <a:schemeClr val="accent1"/>
                              </a:solidFill>
                              <a:latin typeface="Cambria Math" panose="02040503050406030204" pitchFamily="18" charset="0"/>
                            </a:rPr>
                            <m:t>sign</m:t>
                          </m:r>
                          <m:d>
                            <m:dPr>
                              <m:ctrlPr>
                                <a:rPr kumimoji="1" lang="en-US" altLang="ja-JP" sz="2000" b="0" i="1" smtClean="0">
                                  <a:solidFill>
                                    <a:schemeClr val="accent1"/>
                                  </a:solidFill>
                                  <a:latin typeface="Cambria Math" panose="02040503050406030204" pitchFamily="18" charset="0"/>
                                </a:rPr>
                              </m:ctrlPr>
                            </m:dPr>
                            <m:e>
                              <m:r>
                                <a:rPr kumimoji="1" lang="en-US" altLang="ja-JP" sz="2000" b="0" i="1" smtClean="0">
                                  <a:solidFill>
                                    <a:schemeClr val="accent1"/>
                                  </a:solidFill>
                                  <a:latin typeface="Cambria Math" panose="02040503050406030204" pitchFamily="18" charset="0"/>
                                </a:rPr>
                                <m:t>𝑐</m:t>
                              </m:r>
                              <m:sSub>
                                <m:sSubPr>
                                  <m:ctrlPr>
                                    <a:rPr kumimoji="1" lang="en-US" altLang="ja-JP" sz="2000" b="0" i="1" smtClean="0">
                                      <a:solidFill>
                                        <a:schemeClr val="accent1"/>
                                      </a:solidFill>
                                      <a:latin typeface="Cambria Math" panose="02040503050406030204" pitchFamily="18" charset="0"/>
                                    </a:rPr>
                                  </m:ctrlPr>
                                </m:sSubPr>
                                <m:e>
                                  <m:r>
                                    <a:rPr kumimoji="1" lang="en-US" altLang="ja-JP" sz="2000" b="0" i="1" smtClean="0">
                                      <a:solidFill>
                                        <a:schemeClr val="accent1"/>
                                      </a:solidFill>
                                      <a:latin typeface="Cambria Math" panose="02040503050406030204" pitchFamily="18" charset="0"/>
                                    </a:rPr>
                                    <m:t>𝜆</m:t>
                                  </m:r>
                                </m:e>
                                <m:sub>
                                  <m:r>
                                    <a:rPr kumimoji="1" lang="en-US" altLang="ja-JP" sz="2000" b="0" i="1" smtClean="0">
                                      <a:solidFill>
                                        <a:schemeClr val="accent1"/>
                                      </a:solidFill>
                                      <a:latin typeface="Cambria Math" panose="02040503050406030204" pitchFamily="18" charset="0"/>
                                    </a:rPr>
                                    <m:t>𝑖</m:t>
                                  </m:r>
                                </m:sub>
                              </m:sSub>
                            </m:e>
                          </m:d>
                        </m:e>
                      </m:d>
                      <m:sSup>
                        <m:sSupPr>
                          <m:ctrlPr>
                            <a:rPr kumimoji="1" lang="en-US" altLang="ja-JP" sz="2000" b="0" i="1" smtClean="0">
                              <a:solidFill>
                                <a:schemeClr val="accent1"/>
                              </a:solidFill>
                              <a:latin typeface="Cambria Math" panose="02040503050406030204" pitchFamily="18" charset="0"/>
                            </a:rPr>
                          </m:ctrlPr>
                        </m:sSupPr>
                        <m:e>
                          <m:r>
                            <a:rPr kumimoji="1" lang="en-US" altLang="ja-JP" sz="2000" b="0" i="1" smtClean="0">
                              <a:solidFill>
                                <a:schemeClr val="accent1"/>
                              </a:solidFill>
                              <a:latin typeface="Cambria Math" panose="02040503050406030204" pitchFamily="18" charset="0"/>
                            </a:rPr>
                            <m:t>𝑋</m:t>
                          </m:r>
                        </m:e>
                        <m:sup>
                          <m:r>
                            <a:rPr kumimoji="1" lang="en-US" altLang="ja-JP" sz="2000" b="0" i="1" smtClean="0">
                              <a:solidFill>
                                <a:schemeClr val="accent1"/>
                              </a:solidFill>
                              <a:latin typeface="Cambria Math" panose="02040503050406030204" pitchFamily="18" charset="0"/>
                            </a:rPr>
                            <m:t>−1</m:t>
                          </m:r>
                        </m:sup>
                      </m:sSup>
                      <m:r>
                        <a:rPr lang="en-US" altLang="ja-JP" sz="2000" i="1">
                          <a:solidFill>
                            <a:schemeClr val="accent1"/>
                          </a:solidFill>
                          <a:latin typeface="Cambria Math" panose="02040503050406030204" pitchFamily="18" charset="0"/>
                        </a:rPr>
                        <m:t>=</m:t>
                      </m:r>
                      <m:r>
                        <a:rPr lang="en-US" altLang="ja-JP" sz="2000" i="1">
                          <a:solidFill>
                            <a:schemeClr val="accent1"/>
                          </a:solidFill>
                          <a:latin typeface="Cambria Math" panose="02040503050406030204" pitchFamily="18" charset="0"/>
                        </a:rPr>
                        <m:t>𝑋</m:t>
                      </m:r>
                      <m:r>
                        <m:rPr>
                          <m:sty m:val="p"/>
                        </m:rPr>
                        <a:rPr lang="en-US" altLang="ja-JP" sz="2000" i="1">
                          <a:solidFill>
                            <a:schemeClr val="accent1"/>
                          </a:solidFill>
                          <a:latin typeface="Cambria Math" panose="02040503050406030204" pitchFamily="18" charset="0"/>
                        </a:rPr>
                        <m:t>diag</m:t>
                      </m:r>
                      <m:d>
                        <m:dPr>
                          <m:ctrlPr>
                            <a:rPr lang="en-US" altLang="ja-JP" sz="2000" i="1">
                              <a:solidFill>
                                <a:schemeClr val="accent1"/>
                              </a:solidFill>
                              <a:latin typeface="Cambria Math" panose="02040503050406030204" pitchFamily="18" charset="0"/>
                            </a:rPr>
                          </m:ctrlPr>
                        </m:dPr>
                        <m:e>
                          <m:r>
                            <m:rPr>
                              <m:sty m:val="p"/>
                            </m:rPr>
                            <a:rPr lang="en-US" altLang="ja-JP" sz="2000" i="1">
                              <a:solidFill>
                                <a:schemeClr val="accent1"/>
                              </a:solidFill>
                              <a:latin typeface="Cambria Math" panose="02040503050406030204" pitchFamily="18" charset="0"/>
                            </a:rPr>
                            <m:t>sign</m:t>
                          </m:r>
                          <m:d>
                            <m:dPr>
                              <m:ctrlPr>
                                <a:rPr lang="en-US" altLang="ja-JP" sz="2000" i="1">
                                  <a:solidFill>
                                    <a:schemeClr val="accent1"/>
                                  </a:solidFill>
                                  <a:latin typeface="Cambria Math" panose="02040503050406030204" pitchFamily="18" charset="0"/>
                                </a:rPr>
                              </m:ctrlPr>
                            </m:dPr>
                            <m:e>
                              <m:sSub>
                                <m:sSubPr>
                                  <m:ctrlPr>
                                    <a:rPr lang="en-US" altLang="ja-JP" sz="2000" b="0" i="1" smtClean="0">
                                      <a:solidFill>
                                        <a:schemeClr val="accent1"/>
                                      </a:solidFill>
                                      <a:latin typeface="Cambria Math" panose="02040503050406030204" pitchFamily="18" charset="0"/>
                                    </a:rPr>
                                  </m:ctrlPr>
                                </m:sSubPr>
                                <m:e>
                                  <m:r>
                                    <a:rPr lang="en-US" altLang="ja-JP" sz="2000" b="0" i="1" smtClean="0">
                                      <a:solidFill>
                                        <a:schemeClr val="accent1"/>
                                      </a:solidFill>
                                      <a:latin typeface="Cambria Math" panose="02040503050406030204" pitchFamily="18" charset="0"/>
                                    </a:rPr>
                                    <m:t>𝜆</m:t>
                                  </m:r>
                                </m:e>
                                <m:sub>
                                  <m:r>
                                    <a:rPr lang="en-US" altLang="ja-JP" sz="2000" b="0" i="1" smtClean="0">
                                      <a:solidFill>
                                        <a:schemeClr val="accent1"/>
                                      </a:solidFill>
                                      <a:latin typeface="Cambria Math" panose="02040503050406030204" pitchFamily="18" charset="0"/>
                                    </a:rPr>
                                    <m:t>𝑖</m:t>
                                  </m:r>
                                </m:sub>
                              </m:sSub>
                            </m:e>
                          </m:d>
                        </m:e>
                      </m:d>
                      <m:sSup>
                        <m:sSupPr>
                          <m:ctrlPr>
                            <a:rPr lang="en-US" altLang="ja-JP" sz="2000" i="1">
                              <a:solidFill>
                                <a:schemeClr val="accent1"/>
                              </a:solidFill>
                              <a:latin typeface="Cambria Math" panose="02040503050406030204" pitchFamily="18" charset="0"/>
                            </a:rPr>
                          </m:ctrlPr>
                        </m:sSupPr>
                        <m:e>
                          <m:r>
                            <a:rPr lang="en-US" altLang="ja-JP" sz="2000" i="1">
                              <a:solidFill>
                                <a:schemeClr val="accent1"/>
                              </a:solidFill>
                              <a:latin typeface="Cambria Math" panose="02040503050406030204" pitchFamily="18" charset="0"/>
                            </a:rPr>
                            <m:t>𝑋</m:t>
                          </m:r>
                        </m:e>
                        <m:sup>
                          <m:r>
                            <a:rPr lang="en-US" altLang="ja-JP" sz="2000" i="1">
                              <a:solidFill>
                                <a:schemeClr val="accent1"/>
                              </a:solidFill>
                              <a:latin typeface="Cambria Math" panose="02040503050406030204" pitchFamily="18" charset="0"/>
                            </a:rPr>
                            <m:t>−1</m:t>
                          </m:r>
                        </m:sup>
                      </m:sSup>
                      <m:r>
                        <a:rPr lang="en-US" altLang="ja-JP" sz="2000" b="0" i="1" smtClean="0">
                          <a:latin typeface="Cambria Math" panose="02040503050406030204" pitchFamily="18" charset="0"/>
                        </a:rPr>
                        <m:t>=</m:t>
                      </m:r>
                      <m:r>
                        <m:rPr>
                          <m:sty m:val="p"/>
                        </m:rPr>
                        <a:rPr lang="en-US" altLang="ja-JP" sz="2000" b="0" i="1" smtClean="0">
                          <a:latin typeface="Cambria Math" panose="02040503050406030204" pitchFamily="18" charset="0"/>
                        </a:rPr>
                        <m:t>sign</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oMath>
                  </m:oMathPara>
                </a14:m>
                <a:endParaRPr lang="en-US" altLang="ja-JP" sz="2000" dirty="0"/>
              </a:p>
            </p:txBody>
          </p:sp>
        </mc:Choice>
        <mc:Fallback xmlns="">
          <p:sp>
            <p:nvSpPr>
              <p:cNvPr id="6" name="テキスト ボックス 5">
                <a:extLst>
                  <a:ext uri="{FF2B5EF4-FFF2-40B4-BE49-F238E27FC236}">
                    <a16:creationId xmlns:a16="http://schemas.microsoft.com/office/drawing/2014/main" id="{F66B9596-853D-26A2-41DF-C945DB445CFA}"/>
                  </a:ext>
                </a:extLst>
              </p:cNvPr>
              <p:cNvSpPr txBox="1">
                <a:spLocks noRot="1" noChangeAspect="1" noMove="1" noResize="1" noEditPoints="1" noAdjustHandles="1" noChangeArrowheads="1" noChangeShapeType="1" noTextEdit="1"/>
              </p:cNvSpPr>
              <p:nvPr/>
            </p:nvSpPr>
            <p:spPr>
              <a:xfrm>
                <a:off x="683667" y="2196039"/>
                <a:ext cx="10010836" cy="439736"/>
              </a:xfrm>
              <a:prstGeom prst="rect">
                <a:avLst/>
              </a:prstGeom>
              <a:blipFill>
                <a:blip r:embed="rId5"/>
                <a:stretch>
                  <a:fillRect b="-9722"/>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E77975A-8D16-B0A4-AB5A-913A47E15917}"/>
              </a:ext>
            </a:extLst>
          </p:cNvPr>
          <p:cNvSpPr txBox="1"/>
          <p:nvPr/>
        </p:nvSpPr>
        <p:spPr>
          <a:xfrm>
            <a:off x="6737597" y="2635775"/>
            <a:ext cx="2188827" cy="276999"/>
          </a:xfrm>
          <a:prstGeom prst="rect">
            <a:avLst/>
          </a:prstGeom>
          <a:noFill/>
        </p:spPr>
        <p:txBody>
          <a:bodyPr wrap="square" rtlCol="0">
            <a:spAutoFit/>
          </a:bodyPr>
          <a:lstStyle/>
          <a:p>
            <a:r>
              <a:rPr kumimoji="1" lang="ja-JP" altLang="en-US" sz="1200" dirty="0">
                <a:solidFill>
                  <a:schemeClr val="accent1"/>
                </a:solidFill>
              </a:rPr>
              <a:t>符号関数の定義より成り立つ</a:t>
            </a:r>
          </a:p>
        </p:txBody>
      </p:sp>
    </p:spTree>
    <p:extLst>
      <p:ext uri="{BB962C8B-B14F-4D97-AF65-F5344CB8AC3E}">
        <p14:creationId xmlns:p14="http://schemas.microsoft.com/office/powerpoint/2010/main" val="163581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00D8A-C1DF-1B23-AC67-EF92C04F749E}"/>
              </a:ext>
            </a:extLst>
          </p:cNvPr>
          <p:cNvSpPr>
            <a:spLocks noGrp="1"/>
          </p:cNvSpPr>
          <p:nvPr>
            <p:ph type="title"/>
          </p:nvPr>
        </p:nvSpPr>
        <p:spPr/>
        <p:txBody>
          <a:bodyPr/>
          <a:lstStyle/>
          <a:p>
            <a:r>
              <a:rPr kumimoji="1" lang="ja-JP" altLang="en-US" dirty="0"/>
              <a:t>実験結果 行列のスケーリングによる収束加速</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F26CC58-32C8-6368-BC1E-391FD361E85D}"/>
                  </a:ext>
                </a:extLst>
              </p:cNvPr>
              <p:cNvSpPr>
                <a:spLocks noGrp="1"/>
              </p:cNvSpPr>
              <p:nvPr>
                <p:ph idx="1"/>
              </p:nvPr>
            </p:nvSpPr>
            <p:spPr/>
            <p:txBody>
              <a:bodyPr/>
              <a:lstStyle/>
              <a:p>
                <a:r>
                  <a:rPr kumimoji="1" lang="en-US" altLang="ja-JP" b="0" dirty="0"/>
                  <a:t>(</a:t>
                </a:r>
                <a14:m>
                  <m:oMath xmlns:m="http://schemas.openxmlformats.org/officeDocument/2006/math">
                    <m:r>
                      <a:rPr kumimoji="1" lang="en-US" altLang="ja-JP" b="0" i="1" smtClean="0">
                        <a:latin typeface="Cambria Math" panose="02040503050406030204" pitchFamily="18" charset="0"/>
                      </a:rPr>
                      <m:t>𝑐</m:t>
                    </m:r>
                    <m:r>
                      <a:rPr lang="ja-JP" altLang="en-US" i="1">
                        <a:latin typeface="Cambria Math" panose="02040503050406030204" pitchFamily="18" charset="0"/>
                      </a:rPr>
                      <m:t>の</m:t>
                    </m:r>
                  </m:oMath>
                </a14:m>
                <a:r>
                  <a:rPr kumimoji="1" lang="ja-JP" altLang="en-US" dirty="0"/>
                  <a:t>導出は省略</a:t>
                </a:r>
                <a:r>
                  <a:rPr kumimoji="1" lang="en-US" altLang="ja-JP" dirty="0"/>
                  <a:t>)</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F26CC58-32C8-6368-BC1E-391FD361E85D}"/>
                  </a:ext>
                </a:extLst>
              </p:cNvPr>
              <p:cNvSpPr>
                <a:spLocks noGrp="1" noRot="1" noChangeAspect="1" noMove="1" noResize="1" noEditPoints="1" noAdjustHandles="1" noChangeArrowheads="1" noChangeShapeType="1" noTextEdit="1"/>
              </p:cNvSpPr>
              <p:nvPr>
                <p:ph idx="1"/>
              </p:nvPr>
            </p:nvSpPr>
            <p:spPr>
              <a:blipFill>
                <a:blip r:embed="rId3"/>
                <a:stretch>
                  <a:fillRect l="-682" t="-1963"/>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4F6B3EB-E40A-0EF6-EA70-3085D9F6B415}"/>
              </a:ext>
            </a:extLst>
          </p:cNvPr>
          <p:cNvSpPr>
            <a:spLocks noGrp="1"/>
          </p:cNvSpPr>
          <p:nvPr>
            <p:ph sz="quarter" idx="13"/>
          </p:nvPr>
        </p:nvSpPr>
        <p:spPr/>
        <p:txBody>
          <a:bodyPr/>
          <a:lstStyle/>
          <a:p>
            <a:r>
              <a:rPr kumimoji="1" lang="ja-JP" altLang="en-US" sz="4000" b="1" dirty="0"/>
              <a:t>スケーリング前後の計算結果の比較</a:t>
            </a:r>
          </a:p>
        </p:txBody>
      </p:sp>
      <p:sp>
        <p:nvSpPr>
          <p:cNvPr id="5" name="スライド番号プレースホルダー 4">
            <a:extLst>
              <a:ext uri="{FF2B5EF4-FFF2-40B4-BE49-F238E27FC236}">
                <a16:creationId xmlns:a16="http://schemas.microsoft.com/office/drawing/2014/main" id="{59BF6746-D85D-4402-3DA0-6961346BB40C}"/>
              </a:ext>
            </a:extLst>
          </p:cNvPr>
          <p:cNvSpPr>
            <a:spLocks noGrp="1"/>
          </p:cNvSpPr>
          <p:nvPr>
            <p:ph type="sldNum" sz="quarter" idx="16"/>
          </p:nvPr>
        </p:nvSpPr>
        <p:spPr/>
        <p:txBody>
          <a:bodyPr/>
          <a:lstStyle/>
          <a:p>
            <a:fld id="{E7B9D07F-0856-42EB-AEF8-D576AE95FF9E}" type="slidenum">
              <a:rPr lang="ja-JP" altLang="en-US" smtClean="0"/>
              <a:pPr/>
              <a:t>25</a:t>
            </a:fld>
            <a:endParaRPr lang="ja-JP" altLang="en-US" dirty="0"/>
          </a:p>
        </p:txBody>
      </p:sp>
      <p:pic>
        <p:nvPicPr>
          <p:cNvPr id="8" name="図 7" descr="グラフ, 折れ線グラフ&#10;&#10;自動的に生成された説明">
            <a:extLst>
              <a:ext uri="{FF2B5EF4-FFF2-40B4-BE49-F238E27FC236}">
                <a16:creationId xmlns:a16="http://schemas.microsoft.com/office/drawing/2014/main" id="{45C5E423-BB8D-DE06-287F-2A357EAB81B9}"/>
              </a:ext>
            </a:extLst>
          </p:cNvPr>
          <p:cNvPicPr>
            <a:picLocks noChangeAspect="1"/>
          </p:cNvPicPr>
          <p:nvPr/>
        </p:nvPicPr>
        <p:blipFill rotWithShape="1">
          <a:blip r:embed="rId4">
            <a:extLst>
              <a:ext uri="{28A0092B-C50C-407E-A947-70E740481C1C}">
                <a14:useLocalDpi xmlns:a14="http://schemas.microsoft.com/office/drawing/2010/main" val="0"/>
              </a:ext>
            </a:extLst>
          </a:blip>
          <a:srcRect l="2834" t="9442" r="8390" b="1272"/>
          <a:stretch/>
        </p:blipFill>
        <p:spPr>
          <a:xfrm>
            <a:off x="1588477" y="2229548"/>
            <a:ext cx="3933092" cy="2637130"/>
          </a:xfrm>
          <a:prstGeom prst="rect">
            <a:avLst/>
          </a:prstGeom>
        </p:spPr>
      </p:pic>
      <p:pic>
        <p:nvPicPr>
          <p:cNvPr id="9" name="図 8" descr="グラフ, 折れ線グラフ&#10;&#10;自動的に生成された説明">
            <a:extLst>
              <a:ext uri="{FF2B5EF4-FFF2-40B4-BE49-F238E27FC236}">
                <a16:creationId xmlns:a16="http://schemas.microsoft.com/office/drawing/2014/main" id="{24DD12D6-6529-7540-52B3-40C3A8462C67}"/>
              </a:ext>
            </a:extLst>
          </p:cNvPr>
          <p:cNvPicPr>
            <a:picLocks noChangeAspect="1"/>
          </p:cNvPicPr>
          <p:nvPr/>
        </p:nvPicPr>
        <p:blipFill rotWithShape="1">
          <a:blip r:embed="rId5">
            <a:extLst>
              <a:ext uri="{28A0092B-C50C-407E-A947-70E740481C1C}">
                <a14:useLocalDpi xmlns:a14="http://schemas.microsoft.com/office/drawing/2010/main" val="0"/>
              </a:ext>
            </a:extLst>
          </a:blip>
          <a:srcRect t="11241" r="8892"/>
          <a:stretch/>
        </p:blipFill>
        <p:spPr>
          <a:xfrm>
            <a:off x="6824751" y="2339037"/>
            <a:ext cx="4074163" cy="2646085"/>
          </a:xfrm>
          <a:prstGeom prst="rect">
            <a:avLst/>
          </a:prstGeom>
        </p:spPr>
      </p:pic>
      <p:sp>
        <p:nvSpPr>
          <p:cNvPr id="10" name="テキスト ボックス 9">
            <a:extLst>
              <a:ext uri="{FF2B5EF4-FFF2-40B4-BE49-F238E27FC236}">
                <a16:creationId xmlns:a16="http://schemas.microsoft.com/office/drawing/2014/main" id="{3554FA1B-1220-A1EC-F3D5-E3101020738D}"/>
              </a:ext>
            </a:extLst>
          </p:cNvPr>
          <p:cNvSpPr txBox="1"/>
          <p:nvPr/>
        </p:nvSpPr>
        <p:spPr>
          <a:xfrm>
            <a:off x="1964476" y="2033752"/>
            <a:ext cx="3403801" cy="338554"/>
          </a:xfrm>
          <a:prstGeom prst="rect">
            <a:avLst/>
          </a:prstGeom>
          <a:solidFill>
            <a:schemeClr val="accent4">
              <a:lumMod val="20000"/>
              <a:lumOff val="80000"/>
            </a:schemeClr>
          </a:solidFill>
        </p:spPr>
        <p:txBody>
          <a:bodyPr wrap="square" rtlCol="0">
            <a:spAutoFit/>
          </a:bodyPr>
          <a:lstStyle/>
          <a:p>
            <a:r>
              <a:rPr kumimoji="1" lang="ja-JP" altLang="en-US" sz="1600" dirty="0">
                <a:latin typeface="+mj-ea"/>
                <a:ea typeface="+mj-ea"/>
              </a:rPr>
              <a:t>最大固有値</a:t>
            </a:r>
            <a:r>
              <a:rPr kumimoji="1" lang="en-US" altLang="ja-JP" sz="1600" b="1" dirty="0">
                <a:latin typeface="+mj-ea"/>
                <a:ea typeface="+mj-ea"/>
              </a:rPr>
              <a:t>1e-3</a:t>
            </a:r>
            <a:r>
              <a:rPr kumimoji="1" lang="en-US" altLang="ja-JP" sz="1600" dirty="0">
                <a:latin typeface="+mj-ea"/>
                <a:ea typeface="+mj-ea"/>
              </a:rPr>
              <a:t>, </a:t>
            </a:r>
            <a:r>
              <a:rPr kumimoji="1" lang="ja-JP" altLang="en-US" sz="1600" dirty="0">
                <a:latin typeface="+mj-ea"/>
                <a:ea typeface="+mj-ea"/>
              </a:rPr>
              <a:t>最小固有値</a:t>
            </a:r>
            <a:r>
              <a:rPr kumimoji="1" lang="en-US" altLang="ja-JP" sz="1600" b="1" dirty="0">
                <a:latin typeface="+mj-ea"/>
                <a:ea typeface="+mj-ea"/>
              </a:rPr>
              <a:t>1e-5</a:t>
            </a:r>
            <a:endParaRPr kumimoji="1" lang="ja-JP" altLang="en-US" sz="1600" b="1" dirty="0">
              <a:latin typeface="+mj-ea"/>
              <a:ea typeface="+mj-ea"/>
            </a:endParaRPr>
          </a:p>
        </p:txBody>
      </p:sp>
      <p:sp>
        <p:nvSpPr>
          <p:cNvPr id="11" name="テキスト ボックス 10">
            <a:extLst>
              <a:ext uri="{FF2B5EF4-FFF2-40B4-BE49-F238E27FC236}">
                <a16:creationId xmlns:a16="http://schemas.microsoft.com/office/drawing/2014/main" id="{AFA3AF4B-65BC-5C5B-DF0B-BA22A30B8832}"/>
              </a:ext>
            </a:extLst>
          </p:cNvPr>
          <p:cNvSpPr txBox="1"/>
          <p:nvPr/>
        </p:nvSpPr>
        <p:spPr>
          <a:xfrm>
            <a:off x="7375621" y="2060271"/>
            <a:ext cx="3403801" cy="338554"/>
          </a:xfrm>
          <a:prstGeom prst="rect">
            <a:avLst/>
          </a:prstGeom>
          <a:solidFill>
            <a:schemeClr val="accent4">
              <a:lumMod val="20000"/>
              <a:lumOff val="80000"/>
            </a:schemeClr>
          </a:solidFill>
        </p:spPr>
        <p:txBody>
          <a:bodyPr wrap="square" rtlCol="0">
            <a:spAutoFit/>
          </a:bodyPr>
          <a:lstStyle/>
          <a:p>
            <a:r>
              <a:rPr kumimoji="1" lang="ja-JP" altLang="en-US" sz="1600" dirty="0">
                <a:latin typeface="+mj-ea"/>
                <a:ea typeface="+mj-ea"/>
              </a:rPr>
              <a:t>最大固有値</a:t>
            </a:r>
            <a:r>
              <a:rPr kumimoji="1" lang="en-US" altLang="ja-JP" sz="1600" b="1" dirty="0">
                <a:latin typeface="+mj-ea"/>
                <a:ea typeface="+mj-ea"/>
              </a:rPr>
              <a:t>1e+3</a:t>
            </a:r>
            <a:r>
              <a:rPr kumimoji="1" lang="en-US" altLang="ja-JP" sz="1600" dirty="0">
                <a:latin typeface="+mj-ea"/>
                <a:ea typeface="+mj-ea"/>
              </a:rPr>
              <a:t>, </a:t>
            </a:r>
            <a:r>
              <a:rPr kumimoji="1" lang="ja-JP" altLang="en-US" sz="1600" dirty="0">
                <a:latin typeface="+mj-ea"/>
                <a:ea typeface="+mj-ea"/>
              </a:rPr>
              <a:t>最小固有値</a:t>
            </a:r>
            <a:r>
              <a:rPr kumimoji="1" lang="en-US" altLang="ja-JP" sz="1600" b="1" dirty="0">
                <a:latin typeface="+mj-ea"/>
                <a:ea typeface="+mj-ea"/>
              </a:rPr>
              <a:t>1e+2</a:t>
            </a:r>
            <a:endParaRPr kumimoji="1" lang="ja-JP" altLang="en-US" sz="1600" b="1" dirty="0">
              <a:latin typeface="+mj-ea"/>
              <a:ea typeface="+mj-ea"/>
            </a:endParaRPr>
          </a:p>
        </p:txBody>
      </p:sp>
      <p:pic>
        <p:nvPicPr>
          <p:cNvPr id="12" name="図 11" descr="グラフ&#10;&#10;自動的に生成された説明">
            <a:extLst>
              <a:ext uri="{FF2B5EF4-FFF2-40B4-BE49-F238E27FC236}">
                <a16:creationId xmlns:a16="http://schemas.microsoft.com/office/drawing/2014/main" id="{99CE31E2-0394-3E94-E289-3127814CFA62}"/>
              </a:ext>
            </a:extLst>
          </p:cNvPr>
          <p:cNvPicPr>
            <a:picLocks noChangeAspect="1"/>
          </p:cNvPicPr>
          <p:nvPr/>
        </p:nvPicPr>
        <p:blipFill rotWithShape="1">
          <a:blip r:embed="rId6">
            <a:extLst>
              <a:ext uri="{28A0092B-C50C-407E-A947-70E740481C1C}">
                <a14:useLocalDpi xmlns:a14="http://schemas.microsoft.com/office/drawing/2010/main" val="0"/>
              </a:ext>
            </a:extLst>
          </a:blip>
          <a:srcRect l="-370" t="8888" r="7153" b="625"/>
          <a:stretch/>
        </p:blipFill>
        <p:spPr>
          <a:xfrm>
            <a:off x="2507219" y="4985122"/>
            <a:ext cx="2443961" cy="1581607"/>
          </a:xfrm>
          <a:prstGeom prst="rect">
            <a:avLst/>
          </a:prstGeom>
        </p:spPr>
      </p:pic>
      <p:pic>
        <p:nvPicPr>
          <p:cNvPr id="13" name="図 12" descr="グラフ, 散布図&#10;&#10;自動的に生成された説明">
            <a:extLst>
              <a:ext uri="{FF2B5EF4-FFF2-40B4-BE49-F238E27FC236}">
                <a16:creationId xmlns:a16="http://schemas.microsoft.com/office/drawing/2014/main" id="{1CFCC007-4E0C-E4CB-149C-89F9C15BEC4F}"/>
              </a:ext>
            </a:extLst>
          </p:cNvPr>
          <p:cNvPicPr>
            <a:picLocks noChangeAspect="1"/>
          </p:cNvPicPr>
          <p:nvPr/>
        </p:nvPicPr>
        <p:blipFill rotWithShape="1">
          <a:blip r:embed="rId7">
            <a:extLst>
              <a:ext uri="{28A0092B-C50C-407E-A947-70E740481C1C}">
                <a14:useLocalDpi xmlns:a14="http://schemas.microsoft.com/office/drawing/2010/main" val="0"/>
              </a:ext>
            </a:extLst>
          </a:blip>
          <a:srcRect t="8888" r="6766"/>
          <a:stretch/>
        </p:blipFill>
        <p:spPr>
          <a:xfrm>
            <a:off x="7948296" y="4942509"/>
            <a:ext cx="2443961" cy="1592230"/>
          </a:xfrm>
          <a:prstGeom prst="rect">
            <a:avLst/>
          </a:prstGeom>
        </p:spPr>
      </p:pic>
      <p:sp>
        <p:nvSpPr>
          <p:cNvPr id="14" name="矢印: 下カーブ 13">
            <a:extLst>
              <a:ext uri="{FF2B5EF4-FFF2-40B4-BE49-F238E27FC236}">
                <a16:creationId xmlns:a16="http://schemas.microsoft.com/office/drawing/2014/main" id="{EB98ECD5-EB94-C1F6-1EB1-9D2586C87419}"/>
              </a:ext>
            </a:extLst>
          </p:cNvPr>
          <p:cNvSpPr/>
          <p:nvPr/>
        </p:nvSpPr>
        <p:spPr>
          <a:xfrm>
            <a:off x="3091430" y="5376494"/>
            <a:ext cx="927186" cy="235020"/>
          </a:xfrm>
          <a:prstGeom prst="curvedDownArrow">
            <a:avLst>
              <a:gd name="adj1" fmla="val 25000"/>
              <a:gd name="adj2" fmla="val 128912"/>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カーブ 14">
            <a:extLst>
              <a:ext uri="{FF2B5EF4-FFF2-40B4-BE49-F238E27FC236}">
                <a16:creationId xmlns:a16="http://schemas.microsoft.com/office/drawing/2014/main" id="{1222E71D-539D-326A-9E48-9CCB69CBF053}"/>
              </a:ext>
            </a:extLst>
          </p:cNvPr>
          <p:cNvSpPr/>
          <p:nvPr/>
        </p:nvSpPr>
        <p:spPr>
          <a:xfrm flipH="1">
            <a:off x="9170276" y="5376494"/>
            <a:ext cx="544295" cy="171611"/>
          </a:xfrm>
          <a:prstGeom prst="curvedDownArrow">
            <a:avLst>
              <a:gd name="adj1" fmla="val 25000"/>
              <a:gd name="adj2" fmla="val 124315"/>
              <a:gd name="adj3" fmla="val 411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4532312C-2651-1A01-23FF-6AEDC35C51C8}"/>
              </a:ext>
            </a:extLst>
          </p:cNvPr>
          <p:cNvSpPr txBox="1"/>
          <p:nvPr/>
        </p:nvSpPr>
        <p:spPr>
          <a:xfrm>
            <a:off x="4985005" y="6408561"/>
            <a:ext cx="3162108" cy="338554"/>
          </a:xfrm>
          <a:prstGeom prst="rect">
            <a:avLst/>
          </a:prstGeom>
          <a:solidFill>
            <a:schemeClr val="accent4">
              <a:lumMod val="20000"/>
              <a:lumOff val="80000"/>
            </a:schemeClr>
          </a:solidFill>
        </p:spPr>
        <p:txBody>
          <a:bodyPr wrap="square" rtlCol="0">
            <a:spAutoFit/>
          </a:bodyPr>
          <a:lstStyle/>
          <a:p>
            <a:r>
              <a:rPr kumimoji="1" lang="ja-JP" altLang="en-US" sz="1600" dirty="0">
                <a:latin typeface="+mj-ea"/>
                <a:ea typeface="+mj-ea"/>
              </a:rPr>
              <a:t>スケーリング前後の固有値分布</a:t>
            </a:r>
          </a:p>
        </p:txBody>
      </p:sp>
      <p:sp>
        <p:nvSpPr>
          <p:cNvPr id="17" name="テキスト ボックス 16">
            <a:extLst>
              <a:ext uri="{FF2B5EF4-FFF2-40B4-BE49-F238E27FC236}">
                <a16:creationId xmlns:a16="http://schemas.microsoft.com/office/drawing/2014/main" id="{9780DE7F-3918-54EE-0F6D-3D21D5B0DAB0}"/>
              </a:ext>
            </a:extLst>
          </p:cNvPr>
          <p:cNvSpPr txBox="1"/>
          <p:nvPr/>
        </p:nvSpPr>
        <p:spPr>
          <a:xfrm>
            <a:off x="9466112" y="809945"/>
            <a:ext cx="2626620" cy="1092607"/>
          </a:xfrm>
          <a:prstGeom prst="rect">
            <a:avLst/>
          </a:prstGeom>
          <a:noFill/>
          <a:ln>
            <a:solidFill>
              <a:schemeClr val="tx1"/>
            </a:solidFill>
          </a:ln>
        </p:spPr>
        <p:txBody>
          <a:bodyPr wrap="square" rtlCol="0">
            <a:spAutoFit/>
          </a:bodyPr>
          <a:lstStyle/>
          <a:p>
            <a:r>
              <a:rPr kumimoji="1" lang="ja-JP" altLang="en-US" sz="1000" dirty="0">
                <a:latin typeface="Arial" panose="020B0604020202020204" pitchFamily="34" charset="0"/>
                <a:cs typeface="Arial" panose="020B0604020202020204" pitchFamily="34" charset="0"/>
              </a:rPr>
              <a:t>凡例</a:t>
            </a:r>
            <a:endParaRPr kumimoji="1" lang="en-US" altLang="ja-JP" sz="1000" dirty="0">
              <a:latin typeface="Arial" panose="020B0604020202020204" pitchFamily="34" charset="0"/>
              <a:cs typeface="Arial" panose="020B0604020202020204" pitchFamily="34" charset="0"/>
            </a:endParaRPr>
          </a:p>
          <a:p>
            <a:r>
              <a:rPr lang="en-US" altLang="ja-JP" sz="1100" b="1" dirty="0">
                <a:solidFill>
                  <a:schemeClr val="accent1"/>
                </a:solidFill>
                <a:latin typeface="Arial" panose="020B0604020202020204" pitchFamily="34" charset="0"/>
                <a:cs typeface="Arial" panose="020B0604020202020204" pitchFamily="34" charset="0"/>
              </a:rPr>
              <a:t>scaling: </a:t>
            </a:r>
            <a:r>
              <a:rPr lang="ja-JP" altLang="en-US" sz="1100" b="1" dirty="0">
                <a:solidFill>
                  <a:schemeClr val="accent1"/>
                </a:solidFill>
                <a:latin typeface="Arial" panose="020B0604020202020204" pitchFamily="34" charset="0"/>
                <a:cs typeface="Arial" panose="020B0604020202020204" pitchFamily="34" charset="0"/>
              </a:rPr>
              <a:t>近似固有値によるスケーリング</a:t>
            </a:r>
            <a:endParaRPr lang="en-US" altLang="ja-JP" sz="1100" b="1" dirty="0">
              <a:solidFill>
                <a:schemeClr val="accent1"/>
              </a:solidFill>
              <a:latin typeface="Arial" panose="020B0604020202020204" pitchFamily="34" charset="0"/>
              <a:cs typeface="Arial" panose="020B0604020202020204" pitchFamily="34" charset="0"/>
            </a:endParaRPr>
          </a:p>
          <a:p>
            <a:r>
              <a:rPr lang="en-US" altLang="ja-JP" sz="1100" b="1" dirty="0">
                <a:solidFill>
                  <a:schemeClr val="accent2"/>
                </a:solidFill>
                <a:latin typeface="Arial" panose="020B0604020202020204" pitchFamily="34" charset="0"/>
                <a:cs typeface="Arial" panose="020B0604020202020204" pitchFamily="34" charset="0"/>
              </a:rPr>
              <a:t>true scaling: </a:t>
            </a:r>
            <a:r>
              <a:rPr lang="ja-JP" altLang="en-US" sz="1100" b="1" dirty="0">
                <a:solidFill>
                  <a:schemeClr val="accent2"/>
                </a:solidFill>
                <a:latin typeface="Arial" panose="020B0604020202020204" pitchFamily="34" charset="0"/>
                <a:cs typeface="Arial" panose="020B0604020202020204" pitchFamily="34" charset="0"/>
              </a:rPr>
              <a:t>既知の固有値によるスケーリング</a:t>
            </a:r>
            <a:endParaRPr lang="en-US" altLang="ja-JP" sz="1100" b="1" dirty="0">
              <a:solidFill>
                <a:schemeClr val="accent2"/>
              </a:solidFill>
              <a:latin typeface="Arial" panose="020B0604020202020204" pitchFamily="34" charset="0"/>
              <a:cs typeface="Arial" panose="020B0604020202020204" pitchFamily="34" charset="0"/>
            </a:endParaRPr>
          </a:p>
          <a:p>
            <a:r>
              <a:rPr lang="en-US" altLang="ja-JP" sz="1100" b="1" dirty="0">
                <a:solidFill>
                  <a:schemeClr val="accent6"/>
                </a:solidFill>
                <a:latin typeface="Arial" panose="020B0604020202020204" pitchFamily="34" charset="0"/>
                <a:cs typeface="Arial" panose="020B0604020202020204" pitchFamily="34" charset="0"/>
              </a:rPr>
              <a:t>non scaling: </a:t>
            </a:r>
            <a:r>
              <a:rPr lang="ja-JP" altLang="en-US" sz="1100" b="1" dirty="0">
                <a:solidFill>
                  <a:schemeClr val="accent6"/>
                </a:solidFill>
                <a:latin typeface="Arial" panose="020B0604020202020204" pitchFamily="34" charset="0"/>
                <a:cs typeface="Arial" panose="020B0604020202020204" pitchFamily="34" charset="0"/>
              </a:rPr>
              <a:t>スケーリングせずに計算</a:t>
            </a:r>
            <a:r>
              <a:rPr lang="en-US" altLang="ja-JP" sz="1100" b="1" dirty="0">
                <a:solidFill>
                  <a:schemeClr val="accent6"/>
                </a:solidFill>
                <a:latin typeface="Arial" panose="020B0604020202020204" pitchFamily="34" charset="0"/>
                <a:cs typeface="Arial" panose="020B0604020202020204" pitchFamily="34" charset="0"/>
              </a:rPr>
              <a:t> </a:t>
            </a:r>
            <a:endParaRPr kumimoji="1" lang="ja-JP" altLang="en-US" sz="11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61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6DC9A-3E67-AFAB-4B0F-0A9638DE8767}"/>
              </a:ext>
            </a:extLst>
          </p:cNvPr>
          <p:cNvSpPr>
            <a:spLocks noGrp="1"/>
          </p:cNvSpPr>
          <p:nvPr>
            <p:ph type="title"/>
          </p:nvPr>
        </p:nvSpPr>
        <p:spPr/>
        <p:txBody>
          <a:bodyPr/>
          <a:lstStyle/>
          <a:p>
            <a:r>
              <a:rPr lang="ja-JP" altLang="en-US" dirty="0"/>
              <a:t>実験結果　並列性の検証</a:t>
            </a:r>
            <a:endParaRPr kumimoji="1" lang="ja-JP" altLang="en-US" dirty="0"/>
          </a:p>
        </p:txBody>
      </p:sp>
      <p:sp>
        <p:nvSpPr>
          <p:cNvPr id="3" name="コンテンツ プレースホルダー 2">
            <a:extLst>
              <a:ext uri="{FF2B5EF4-FFF2-40B4-BE49-F238E27FC236}">
                <a16:creationId xmlns:a16="http://schemas.microsoft.com/office/drawing/2014/main" id="{4EB76BE4-0B93-6C32-3065-82D616562D29}"/>
              </a:ext>
            </a:extLst>
          </p:cNvPr>
          <p:cNvSpPr>
            <a:spLocks noGrp="1"/>
          </p:cNvSpPr>
          <p:nvPr>
            <p:ph idx="1"/>
          </p:nvPr>
        </p:nvSpPr>
        <p:spPr/>
        <p:txBody>
          <a:bodyPr/>
          <a:lstStyle/>
          <a:p>
            <a:r>
              <a:rPr kumimoji="1" lang="en-US" altLang="ja-JP" sz="2400" dirty="0"/>
              <a:t>DE</a:t>
            </a:r>
            <a:r>
              <a:rPr kumimoji="1" lang="ja-JP" altLang="en-US" sz="2400" dirty="0"/>
              <a:t>公式では分点がそれぞれ独立であるため並列化に向いている．</a:t>
            </a:r>
            <a:endParaRPr kumimoji="1" lang="en-US" altLang="ja-JP" sz="2400" dirty="0"/>
          </a:p>
          <a:p>
            <a:endParaRPr lang="en-US" altLang="ja-JP" dirty="0"/>
          </a:p>
          <a:p>
            <a:endParaRPr kumimoji="1" lang="en-US" altLang="ja-JP" dirty="0"/>
          </a:p>
          <a:p>
            <a:endParaRPr lang="en-US" altLang="ja-JP" dirty="0"/>
          </a:p>
          <a:p>
            <a:r>
              <a:rPr kumimoji="1" lang="ja-JP" altLang="en-US" sz="2400" dirty="0"/>
              <a:t>上式の青色部分は各分点で計算する必要がある．</a:t>
            </a:r>
            <a:endParaRPr kumimoji="1" lang="en-US" altLang="ja-JP" sz="2400" dirty="0"/>
          </a:p>
          <a:p>
            <a:endParaRPr lang="en-US" altLang="ja-JP" sz="2400" dirty="0"/>
          </a:p>
          <a:p>
            <a:r>
              <a:rPr kumimoji="1" lang="ja-JP" altLang="en-US" sz="2400" dirty="0"/>
              <a:t>必要分点数が分かっていると仮定して並列化を行っていく．</a:t>
            </a:r>
            <a:endParaRPr kumimoji="1" lang="en-US" altLang="ja-JP" sz="2400" dirty="0"/>
          </a:p>
          <a:p>
            <a:r>
              <a:rPr lang="ja-JP" altLang="en-US" sz="2400" dirty="0"/>
              <a:t>各分点を各プロセスに均等に分配する．</a:t>
            </a:r>
            <a:endParaRPr kumimoji="1" lang="en-US" altLang="ja-JP" sz="2400" dirty="0"/>
          </a:p>
          <a:p>
            <a:r>
              <a:rPr kumimoji="1" lang="en-US" altLang="ja-JP" sz="2400" dirty="0"/>
              <a:t>Schur</a:t>
            </a:r>
            <a:r>
              <a:rPr kumimoji="1" lang="ja-JP" altLang="en-US" sz="2400" dirty="0"/>
              <a:t>分解法との計算時間の比較も行う．</a:t>
            </a:r>
          </a:p>
        </p:txBody>
      </p:sp>
      <p:sp>
        <p:nvSpPr>
          <p:cNvPr id="4" name="コンテンツ プレースホルダー 3">
            <a:extLst>
              <a:ext uri="{FF2B5EF4-FFF2-40B4-BE49-F238E27FC236}">
                <a16:creationId xmlns:a16="http://schemas.microsoft.com/office/drawing/2014/main" id="{7FC3F60F-12A5-4C2B-2872-9C43994BCCD2}"/>
              </a:ext>
            </a:extLst>
          </p:cNvPr>
          <p:cNvSpPr>
            <a:spLocks noGrp="1"/>
          </p:cNvSpPr>
          <p:nvPr>
            <p:ph sz="quarter" idx="13"/>
          </p:nvPr>
        </p:nvSpPr>
        <p:spPr/>
        <p:txBody>
          <a:bodyPr/>
          <a:lstStyle/>
          <a:p>
            <a:r>
              <a:rPr kumimoji="1" lang="ja-JP" altLang="en-US" dirty="0"/>
              <a:t>並列化方法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A920BC-488C-2369-B2BA-5769710730A5}"/>
                  </a:ext>
                </a:extLst>
              </p:cNvPr>
              <p:cNvSpPr txBox="1"/>
              <p:nvPr/>
            </p:nvSpPr>
            <p:spPr>
              <a:xfrm>
                <a:off x="1491389" y="1961258"/>
                <a:ext cx="8066763" cy="1205483"/>
              </a:xfrm>
              <a:prstGeom prst="rect">
                <a:avLst/>
              </a:prstGeom>
            </p:spPr>
            <p:txBody>
              <a:bodyPr vert="horz" wrap="square" lIns="91440" tIns="45720" rIns="91440" bIns="45720" rtlCol="0" anchor="ctr">
                <a:noAutofit/>
              </a:bodyPr>
              <a:lstStyle/>
              <a:p>
                <a:pPr algn="l"/>
                <a14:m>
                  <m:oMathPara xmlns:m="http://schemas.openxmlformats.org/officeDocument/2006/math">
                    <m:oMathParaPr>
                      <m:jc m:val="centerGroup"/>
                    </m:oMathParaPr>
                    <m:oMath xmlns:m="http://schemas.openxmlformats.org/officeDocument/2006/math">
                      <m:r>
                        <m:rPr>
                          <m:sty m:val="p"/>
                        </m:rPr>
                        <a:rPr kumimoji="1" lang="en-US" altLang="ja-JP" sz="2400" b="0" i="1" smtClean="0">
                          <a:latin typeface="Cambria Math" panose="02040503050406030204" pitchFamily="18" charset="0"/>
                        </a:rPr>
                        <m:t>sign</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𝐴</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2</m:t>
                          </m:r>
                        </m:num>
                        <m:den>
                          <m:r>
                            <a:rPr kumimoji="1" lang="en-US" altLang="ja-JP" sz="2400" b="0" i="1" smtClean="0">
                              <a:latin typeface="Cambria Math" panose="02040503050406030204" pitchFamily="18" charset="0"/>
                            </a:rPr>
                            <m:t>𝜋</m:t>
                          </m:r>
                        </m:den>
                      </m:f>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b>
                        <m: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p>
                        <m:e>
                          <m:r>
                            <a:rPr kumimoji="1" lang="en-US" altLang="ja-JP" sz="2400" b="0" i="1" smtClean="0">
                              <a:latin typeface="Cambria Math" panose="02040503050406030204" pitchFamily="18" charset="0"/>
                            </a:rPr>
                            <m:t>h</m:t>
                          </m:r>
                          <m:r>
                            <a:rPr kumimoji="1" lang="en-US" altLang="ja-JP" sz="2400" b="0" i="1" smtClean="0">
                              <a:solidFill>
                                <a:schemeClr val="accent1">
                                  <a:lumMod val="75000"/>
                                </a:schemeClr>
                              </a:solidFill>
                              <a:latin typeface="Cambria Math" panose="02040503050406030204" pitchFamily="18" charset="0"/>
                            </a:rPr>
                            <m:t>𝐴</m:t>
                          </m:r>
                          <m:sSup>
                            <m:sSupPr>
                              <m:ctrlPr>
                                <a:rPr kumimoji="1" lang="en-US" altLang="ja-JP" sz="2400" b="0" i="1" smtClean="0">
                                  <a:solidFill>
                                    <a:schemeClr val="accent1">
                                      <a:lumMod val="75000"/>
                                    </a:schemeClr>
                                  </a:solidFill>
                                  <a:latin typeface="Cambria Math" panose="02040503050406030204" pitchFamily="18" charset="0"/>
                                </a:rPr>
                              </m:ctrlPr>
                            </m:sSupPr>
                            <m:e>
                              <m:d>
                                <m:dPr>
                                  <m:ctrlPr>
                                    <a:rPr kumimoji="1" lang="en-US" altLang="ja-JP" sz="2400" b="0" i="1" smtClean="0">
                                      <a:solidFill>
                                        <a:schemeClr val="accent1">
                                          <a:lumMod val="75000"/>
                                        </a:schemeClr>
                                      </a:solidFill>
                                      <a:latin typeface="Cambria Math" panose="02040503050406030204" pitchFamily="18" charset="0"/>
                                    </a:rPr>
                                  </m:ctrlPr>
                                </m:dPr>
                                <m:e>
                                  <m:sSubSup>
                                    <m:sSubSupPr>
                                      <m:ctrlPr>
                                        <a:rPr kumimoji="1" lang="en-US" altLang="ja-JP" sz="2400" b="0" i="1" smtClean="0">
                                          <a:solidFill>
                                            <a:schemeClr val="accent1">
                                              <a:lumMod val="75000"/>
                                            </a:schemeClr>
                                          </a:solidFill>
                                          <a:latin typeface="Cambria Math" panose="02040503050406030204" pitchFamily="18" charset="0"/>
                                        </a:rPr>
                                      </m:ctrlPr>
                                    </m:sSubSupPr>
                                    <m:e>
                                      <m:r>
                                        <a:rPr kumimoji="1" lang="en-US" altLang="ja-JP" sz="2400" b="0" i="1" smtClean="0">
                                          <a:solidFill>
                                            <a:schemeClr val="accent1">
                                              <a:lumMod val="75000"/>
                                            </a:schemeClr>
                                          </a:solidFill>
                                          <a:latin typeface="Cambria Math" panose="02040503050406030204" pitchFamily="18" charset="0"/>
                                        </a:rPr>
                                        <m:t>𝜙</m:t>
                                      </m:r>
                                    </m:e>
                                    <m:sub>
                                      <m:r>
                                        <m:rPr>
                                          <m:sty m:val="p"/>
                                        </m:rPr>
                                        <a:rPr kumimoji="1" lang="en-US" altLang="ja-JP" sz="2400" b="0" i="1" smtClean="0">
                                          <a:solidFill>
                                            <a:schemeClr val="accent1">
                                              <a:lumMod val="75000"/>
                                            </a:schemeClr>
                                          </a:solidFill>
                                          <a:latin typeface="Cambria Math" panose="02040503050406030204" pitchFamily="18" charset="0"/>
                                        </a:rPr>
                                        <m:t>exp</m:t>
                                      </m:r>
                                    </m:sub>
                                    <m:sup>
                                      <m:r>
                                        <a:rPr kumimoji="1" lang="en-US" altLang="ja-JP" sz="2400" b="0" i="1" smtClean="0">
                                          <a:solidFill>
                                            <a:schemeClr val="accent1">
                                              <a:lumMod val="75000"/>
                                            </a:schemeClr>
                                          </a:solidFill>
                                          <a:latin typeface="Cambria Math" panose="02040503050406030204" pitchFamily="18" charset="0"/>
                                        </a:rPr>
                                        <m:t>2</m:t>
                                      </m:r>
                                    </m:sup>
                                  </m:sSubSup>
                                  <m:d>
                                    <m:dPr>
                                      <m:ctrlPr>
                                        <a:rPr kumimoji="1" lang="en-US" altLang="ja-JP" sz="2400" b="0" i="1" smtClean="0">
                                          <a:solidFill>
                                            <a:schemeClr val="accent1">
                                              <a:lumMod val="75000"/>
                                            </a:schemeClr>
                                          </a:solidFill>
                                          <a:latin typeface="Cambria Math" panose="02040503050406030204" pitchFamily="18" charset="0"/>
                                        </a:rPr>
                                      </m:ctrlPr>
                                    </m:dPr>
                                    <m:e>
                                      <m:r>
                                        <a:rPr kumimoji="1" lang="en-US" altLang="ja-JP" sz="2400" b="0" i="1" smtClean="0">
                                          <a:solidFill>
                                            <a:schemeClr val="accent1">
                                              <a:lumMod val="75000"/>
                                            </a:schemeClr>
                                          </a:solidFill>
                                          <a:latin typeface="Cambria Math" panose="02040503050406030204" pitchFamily="18" charset="0"/>
                                        </a:rPr>
                                        <m:t>𝑘h</m:t>
                                      </m:r>
                                    </m:e>
                                  </m:d>
                                  <m:r>
                                    <a:rPr kumimoji="1" lang="en-US" altLang="ja-JP" sz="2400" b="0" i="1" smtClean="0">
                                      <a:solidFill>
                                        <a:schemeClr val="accent1">
                                          <a:lumMod val="75000"/>
                                        </a:schemeClr>
                                      </a:solidFill>
                                      <a:latin typeface="Cambria Math" panose="02040503050406030204" pitchFamily="18" charset="0"/>
                                    </a:rPr>
                                    <m:t>𝐼</m:t>
                                  </m:r>
                                  <m:r>
                                    <a:rPr kumimoji="1" lang="en-US" altLang="ja-JP" sz="2400" b="0" i="1" smtClean="0">
                                      <a:solidFill>
                                        <a:schemeClr val="accent1">
                                          <a:lumMod val="75000"/>
                                        </a:schemeClr>
                                      </a:solidFill>
                                      <a:latin typeface="Cambria Math" panose="02040503050406030204" pitchFamily="18" charset="0"/>
                                    </a:rPr>
                                    <m:t>+</m:t>
                                  </m:r>
                                  <m:sSup>
                                    <m:sSupPr>
                                      <m:ctrlPr>
                                        <a:rPr kumimoji="1" lang="en-US" altLang="ja-JP" sz="2400" b="0" i="1" smtClean="0">
                                          <a:solidFill>
                                            <a:schemeClr val="accent1">
                                              <a:lumMod val="75000"/>
                                            </a:schemeClr>
                                          </a:solidFill>
                                          <a:latin typeface="Cambria Math" panose="02040503050406030204" pitchFamily="18" charset="0"/>
                                        </a:rPr>
                                      </m:ctrlPr>
                                    </m:sSupPr>
                                    <m:e>
                                      <m:r>
                                        <a:rPr kumimoji="1" lang="en-US" altLang="ja-JP" sz="2400" b="0" i="1" smtClean="0">
                                          <a:solidFill>
                                            <a:schemeClr val="accent1">
                                              <a:lumMod val="75000"/>
                                            </a:schemeClr>
                                          </a:solidFill>
                                          <a:latin typeface="Cambria Math" panose="02040503050406030204" pitchFamily="18" charset="0"/>
                                        </a:rPr>
                                        <m:t>𝐴</m:t>
                                      </m:r>
                                    </m:e>
                                    <m:sup>
                                      <m:r>
                                        <a:rPr kumimoji="1" lang="en-US" altLang="ja-JP" sz="2400" b="0" i="1" smtClean="0">
                                          <a:solidFill>
                                            <a:schemeClr val="accent1">
                                              <a:lumMod val="75000"/>
                                            </a:schemeClr>
                                          </a:solidFill>
                                          <a:latin typeface="Cambria Math" panose="02040503050406030204" pitchFamily="18" charset="0"/>
                                        </a:rPr>
                                        <m:t>2</m:t>
                                      </m:r>
                                    </m:sup>
                                  </m:sSup>
                                </m:e>
                              </m:d>
                            </m:e>
                            <m:sup>
                              <m:r>
                                <a:rPr kumimoji="1" lang="en-US" altLang="ja-JP" sz="2400" b="0" i="1" smtClean="0">
                                  <a:solidFill>
                                    <a:schemeClr val="accent1">
                                      <a:lumMod val="75000"/>
                                    </a:schemeClr>
                                  </a:solidFill>
                                  <a:latin typeface="Cambria Math" panose="02040503050406030204" pitchFamily="18" charset="0"/>
                                </a:rPr>
                                <m:t>−1</m:t>
                              </m:r>
                            </m:sup>
                          </m:sSup>
                          <m:sSubSup>
                            <m:sSubSupPr>
                              <m:ctrlPr>
                                <a:rPr kumimoji="1" lang="en-US" altLang="ja-JP" sz="2400" b="0" i="1" smtClean="0">
                                  <a:solidFill>
                                    <a:schemeClr val="accent1">
                                      <a:lumMod val="75000"/>
                                    </a:schemeClr>
                                  </a:solidFill>
                                  <a:latin typeface="Cambria Math" panose="02040503050406030204" pitchFamily="18" charset="0"/>
                                </a:rPr>
                              </m:ctrlPr>
                            </m:sSubSupPr>
                            <m:e>
                              <m:r>
                                <a:rPr kumimoji="1" lang="en-US" altLang="ja-JP" sz="2400" b="0" i="1" smtClean="0">
                                  <a:solidFill>
                                    <a:schemeClr val="accent1">
                                      <a:lumMod val="75000"/>
                                    </a:schemeClr>
                                  </a:solidFill>
                                  <a:latin typeface="Cambria Math" panose="02040503050406030204" pitchFamily="18" charset="0"/>
                                </a:rPr>
                                <m:t>𝜙</m:t>
                              </m:r>
                            </m:e>
                            <m:sub>
                              <m:r>
                                <m:rPr>
                                  <m:sty m:val="p"/>
                                </m:rPr>
                                <a:rPr kumimoji="1" lang="en-US" altLang="ja-JP" sz="2400" b="0" i="1" smtClean="0">
                                  <a:solidFill>
                                    <a:schemeClr val="accent1">
                                      <a:lumMod val="75000"/>
                                    </a:schemeClr>
                                  </a:solidFill>
                                  <a:latin typeface="Cambria Math" panose="02040503050406030204" pitchFamily="18" charset="0"/>
                                </a:rPr>
                                <m:t>exp</m:t>
                              </m:r>
                            </m:sub>
                            <m:sup>
                              <m:r>
                                <a:rPr kumimoji="1" lang="en-US" altLang="ja-JP" sz="2400" b="0" i="1" smtClean="0">
                                  <a:solidFill>
                                    <a:schemeClr val="accent1">
                                      <a:lumMod val="75000"/>
                                    </a:schemeClr>
                                  </a:solidFill>
                                  <a:latin typeface="Cambria Math" panose="02040503050406030204" pitchFamily="18" charset="0"/>
                                </a:rPr>
                                <m:t>′</m:t>
                              </m:r>
                            </m:sup>
                          </m:sSubSup>
                          <m:d>
                            <m:dPr>
                              <m:ctrlPr>
                                <a:rPr kumimoji="1" lang="en-US" altLang="ja-JP" sz="2400" b="0" i="1" smtClean="0">
                                  <a:solidFill>
                                    <a:schemeClr val="accent1">
                                      <a:lumMod val="75000"/>
                                    </a:schemeClr>
                                  </a:solidFill>
                                  <a:latin typeface="Cambria Math" panose="02040503050406030204" pitchFamily="18" charset="0"/>
                                </a:rPr>
                              </m:ctrlPr>
                            </m:dPr>
                            <m:e>
                              <m:r>
                                <a:rPr kumimoji="1" lang="en-US" altLang="ja-JP" sz="2400" b="0" i="1" smtClean="0">
                                  <a:solidFill>
                                    <a:schemeClr val="accent1">
                                      <a:lumMod val="75000"/>
                                    </a:schemeClr>
                                  </a:solidFill>
                                  <a:latin typeface="Cambria Math" panose="02040503050406030204" pitchFamily="18" charset="0"/>
                                </a:rPr>
                                <m:t>𝑘h</m:t>
                              </m:r>
                            </m:e>
                          </m:d>
                        </m:e>
                      </m:nary>
                    </m:oMath>
                  </m:oMathPara>
                </a14:m>
                <a:endParaRPr kumimoji="1" lang="ja-JP" altLang="en-US" sz="4000" dirty="0">
                  <a:latin typeface="+mn-ea"/>
                </a:endParaRPr>
              </a:p>
            </p:txBody>
          </p:sp>
        </mc:Choice>
        <mc:Fallback xmlns="">
          <p:sp>
            <p:nvSpPr>
              <p:cNvPr id="6" name="テキスト ボックス 5">
                <a:extLst>
                  <a:ext uri="{FF2B5EF4-FFF2-40B4-BE49-F238E27FC236}">
                    <a16:creationId xmlns:a16="http://schemas.microsoft.com/office/drawing/2014/main" id="{7CA920BC-488C-2369-B2BA-5769710730A5}"/>
                  </a:ext>
                </a:extLst>
              </p:cNvPr>
              <p:cNvSpPr txBox="1">
                <a:spLocks noRot="1" noChangeAspect="1" noMove="1" noResize="1" noEditPoints="1" noAdjustHandles="1" noChangeArrowheads="1" noChangeShapeType="1" noTextEdit="1"/>
              </p:cNvSpPr>
              <p:nvPr/>
            </p:nvSpPr>
            <p:spPr>
              <a:xfrm>
                <a:off x="1491389" y="1961258"/>
                <a:ext cx="8066763" cy="1205483"/>
              </a:xfrm>
              <a:prstGeom prst="rect">
                <a:avLst/>
              </a:prstGeom>
              <a:blipFill>
                <a:blip r:embed="rId2"/>
                <a:stretch>
                  <a:fillRect/>
                </a:stretch>
              </a:blipFill>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FFE7E13B-D57E-8C0A-82D0-F5451AC81E63}"/>
              </a:ext>
            </a:extLst>
          </p:cNvPr>
          <p:cNvSpPr>
            <a:spLocks noGrp="1"/>
          </p:cNvSpPr>
          <p:nvPr>
            <p:ph type="sldNum" sz="quarter" idx="16"/>
          </p:nvPr>
        </p:nvSpPr>
        <p:spPr/>
        <p:txBody>
          <a:bodyPr/>
          <a:lstStyle/>
          <a:p>
            <a:fld id="{3DB4ADA7-F728-43D9-A968-7CD95E324324}" type="slidenum">
              <a:rPr lang="ja-JP" altLang="en-US" smtClean="0"/>
              <a:pPr/>
              <a:t>26</a:t>
            </a:fld>
            <a:r>
              <a:rPr lang="ja-JP" altLang="en-US" dirty="0"/>
              <a:t> </a:t>
            </a:r>
          </a:p>
        </p:txBody>
      </p:sp>
    </p:spTree>
    <p:extLst>
      <p:ext uri="{BB962C8B-B14F-4D97-AF65-F5344CB8AC3E}">
        <p14:creationId xmlns:p14="http://schemas.microsoft.com/office/powerpoint/2010/main" val="132673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6DC9A-3E67-AFAB-4B0F-0A9638DE8767}"/>
              </a:ext>
            </a:extLst>
          </p:cNvPr>
          <p:cNvSpPr>
            <a:spLocks noGrp="1"/>
          </p:cNvSpPr>
          <p:nvPr>
            <p:ph type="title"/>
          </p:nvPr>
        </p:nvSpPr>
        <p:spPr/>
        <p:txBody>
          <a:bodyPr/>
          <a:lstStyle/>
          <a:p>
            <a:r>
              <a:rPr lang="ja-JP" altLang="en-US" dirty="0"/>
              <a:t>実験結果　並列性の検証</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EB76BE4-0B93-6C32-3065-82D616562D29}"/>
                  </a:ext>
                </a:extLst>
              </p:cNvPr>
              <p:cNvSpPr>
                <a:spLocks noGrp="1"/>
              </p:cNvSpPr>
              <p:nvPr>
                <p:ph idx="1"/>
              </p:nvPr>
            </p:nvSpPr>
            <p:spPr/>
            <p:txBody>
              <a:bodyPr/>
              <a:lstStyle/>
              <a:p>
                <a:r>
                  <a:rPr kumimoji="1" lang="ja-JP" altLang="en-US" dirty="0"/>
                  <a:t>並列化方法</a:t>
                </a:r>
                <a:endParaRPr kumimoji="1" lang="en-US" altLang="ja-JP" dirty="0"/>
              </a:p>
              <a:p>
                <a:pPr lvl="1"/>
                <a:r>
                  <a:rPr lang="en-US" altLang="ja-JP" dirty="0"/>
                  <a:t>MPI</a:t>
                </a:r>
                <a:r>
                  <a:rPr lang="ja-JP" altLang="en-US" dirty="0"/>
                  <a:t>による並列化</a:t>
                </a:r>
                <a:endParaRPr lang="en-US" altLang="ja-JP" dirty="0"/>
              </a:p>
              <a:p>
                <a:r>
                  <a:rPr lang="ja-JP" altLang="en-US" dirty="0"/>
                  <a:t>計算環境</a:t>
                </a:r>
                <a:endParaRPr lang="en-US" altLang="ja-JP" dirty="0"/>
              </a:p>
              <a:p>
                <a:pPr lvl="1"/>
                <a:r>
                  <a:rPr lang="ja-JP" altLang="en-US" dirty="0"/>
                  <a:t>富岳</a:t>
                </a:r>
                <a:r>
                  <a:rPr lang="en-US" altLang="ja-JP" dirty="0"/>
                  <a:t>1</a:t>
                </a:r>
                <a:r>
                  <a:rPr lang="ja-JP" altLang="en-US" dirty="0"/>
                  <a:t>ノード</a:t>
                </a:r>
                <a:endParaRPr lang="en-US" altLang="ja-JP" dirty="0"/>
              </a:p>
              <a:p>
                <a:pPr lvl="1"/>
                <a:r>
                  <a:rPr lang="en-US" altLang="ja-JP" dirty="0"/>
                  <a:t>CPU: Armv8.2-A SVE (512 bit SIMD) (48</a:t>
                </a:r>
                <a:r>
                  <a:rPr lang="ja-JP" altLang="en-US" dirty="0"/>
                  <a:t>コア，</a:t>
                </a:r>
                <a:r>
                  <a:rPr lang="en-US" altLang="ja-JP" dirty="0"/>
                  <a:t>2.0GHz)</a:t>
                </a:r>
              </a:p>
              <a:p>
                <a:pPr lvl="1"/>
                <a:r>
                  <a:rPr lang="ja-JP" altLang="en-US" dirty="0"/>
                  <a:t>数値計算ライブラリ</a:t>
                </a:r>
                <a:r>
                  <a:rPr lang="en-US" altLang="ja-JP" dirty="0"/>
                  <a:t>: LAPACK/BLAS</a:t>
                </a:r>
              </a:p>
              <a:p>
                <a:pPr lvl="1"/>
                <a:endParaRPr lang="en-US" altLang="ja-JP" dirty="0"/>
              </a:p>
              <a:p>
                <a:r>
                  <a:rPr lang="ja-JP" altLang="en-US" dirty="0"/>
                  <a:t>計算条件</a:t>
                </a:r>
                <a:endParaRPr lang="en-US" altLang="ja-JP" dirty="0"/>
              </a:p>
              <a:p>
                <a:pPr lvl="1"/>
                <a:r>
                  <a:rPr lang="ja-JP" altLang="en-US" dirty="0"/>
                  <a:t>行列サイズ</a:t>
                </a:r>
                <a:r>
                  <a:rPr lang="en-US" altLang="ja-JP" dirty="0"/>
                  <a:t>: </a:t>
                </a:r>
                <a:r>
                  <a:rPr lang="ja-JP" altLang="en-US" dirty="0"/>
                  <a:t>非対称行列</a:t>
                </a:r>
                <a14:m>
                  <m:oMath xmlns:m="http://schemas.openxmlformats.org/officeDocument/2006/math">
                    <m:r>
                      <a:rPr lang="en-US" altLang="ja-JP" b="0" i="1" smtClean="0">
                        <a:latin typeface="Cambria Math" panose="02040503050406030204" pitchFamily="18" charset="0"/>
                      </a:rPr>
                      <m:t>𝐴</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ℝ</m:t>
                        </m:r>
                      </m:e>
                      <m:sup>
                        <m:r>
                          <a:rPr lang="en-US" altLang="ja-JP" b="0" i="1" smtClean="0">
                            <a:latin typeface="Cambria Math" panose="02040503050406030204" pitchFamily="18" charset="0"/>
                          </a:rPr>
                          <m:t>1000×1000</m:t>
                        </m:r>
                      </m:sup>
                    </m:sSup>
                  </m:oMath>
                </a14:m>
                <a:endParaRPr lang="en-US" altLang="ja-JP" dirty="0"/>
              </a:p>
              <a:p>
                <a:pPr lvl="1"/>
                <a:r>
                  <a:rPr lang="ja-JP" altLang="en-US" dirty="0"/>
                  <a:t>最大固有値</a:t>
                </a:r>
                <a:r>
                  <a:rPr lang="en-US" altLang="ja-JP" dirty="0"/>
                  <a:t>10, </a:t>
                </a:r>
                <a:r>
                  <a:rPr lang="ja-JP" altLang="en-US" dirty="0"/>
                  <a:t>最小固有値</a:t>
                </a:r>
                <a:r>
                  <a:rPr lang="en-US" altLang="ja-JP" dirty="0"/>
                  <a:t>0.1</a:t>
                </a:r>
              </a:p>
              <a:p>
                <a:pPr lvl="1"/>
                <a:r>
                  <a:rPr lang="ja-JP" altLang="en-US" dirty="0"/>
                  <a:t>分点数</a:t>
                </a:r>
                <a:r>
                  <a:rPr lang="en-US" altLang="ja-JP" dirty="0"/>
                  <a:t>: 81</a:t>
                </a:r>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4EB76BE4-0B93-6C32-3065-82D616562D29}"/>
                  </a:ext>
                </a:extLst>
              </p:cNvPr>
              <p:cNvSpPr>
                <a:spLocks noGrp="1" noRot="1" noChangeAspect="1" noMove="1" noResize="1" noEditPoints="1" noAdjustHandles="1" noChangeArrowheads="1" noChangeShapeType="1" noTextEdit="1"/>
              </p:cNvSpPr>
              <p:nvPr>
                <p:ph idx="1"/>
              </p:nvPr>
            </p:nvSpPr>
            <p:spPr>
              <a:blipFill>
                <a:blip r:embed="rId3"/>
                <a:stretch>
                  <a:fillRect l="-682" t="-1702"/>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7FC3F60F-12A5-4C2B-2872-9C43994BCCD2}"/>
              </a:ext>
            </a:extLst>
          </p:cNvPr>
          <p:cNvSpPr>
            <a:spLocks noGrp="1"/>
          </p:cNvSpPr>
          <p:nvPr>
            <p:ph sz="quarter" idx="13"/>
          </p:nvPr>
        </p:nvSpPr>
        <p:spPr/>
        <p:txBody>
          <a:bodyPr/>
          <a:lstStyle/>
          <a:p>
            <a:r>
              <a:rPr kumimoji="1" lang="ja-JP" altLang="en-US" dirty="0"/>
              <a:t>実験条件</a:t>
            </a:r>
          </a:p>
        </p:txBody>
      </p:sp>
      <p:sp>
        <p:nvSpPr>
          <p:cNvPr id="6" name="スライド番号プレースホルダー 5">
            <a:extLst>
              <a:ext uri="{FF2B5EF4-FFF2-40B4-BE49-F238E27FC236}">
                <a16:creationId xmlns:a16="http://schemas.microsoft.com/office/drawing/2014/main" id="{8A0FAAE9-EAD8-FBED-0ABB-34BEDC98E4D1}"/>
              </a:ext>
            </a:extLst>
          </p:cNvPr>
          <p:cNvSpPr>
            <a:spLocks noGrp="1"/>
          </p:cNvSpPr>
          <p:nvPr>
            <p:ph type="sldNum" sz="quarter" idx="16"/>
          </p:nvPr>
        </p:nvSpPr>
        <p:spPr/>
        <p:txBody>
          <a:bodyPr/>
          <a:lstStyle/>
          <a:p>
            <a:fld id="{3DB4ADA7-F728-43D9-A968-7CD95E324324}" type="slidenum">
              <a:rPr lang="ja-JP" altLang="en-US" smtClean="0"/>
              <a:pPr/>
              <a:t>27</a:t>
            </a:fld>
            <a:r>
              <a:rPr lang="ja-JP" altLang="en-US" dirty="0"/>
              <a:t> </a:t>
            </a:r>
          </a:p>
        </p:txBody>
      </p:sp>
    </p:spTree>
    <p:extLst>
      <p:ext uri="{BB962C8B-B14F-4D97-AF65-F5344CB8AC3E}">
        <p14:creationId xmlns:p14="http://schemas.microsoft.com/office/powerpoint/2010/main" val="214868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6DC9A-3E67-AFAB-4B0F-0A9638DE8767}"/>
              </a:ext>
            </a:extLst>
          </p:cNvPr>
          <p:cNvSpPr>
            <a:spLocks noGrp="1"/>
          </p:cNvSpPr>
          <p:nvPr>
            <p:ph type="title"/>
          </p:nvPr>
        </p:nvSpPr>
        <p:spPr/>
        <p:txBody>
          <a:bodyPr/>
          <a:lstStyle/>
          <a:p>
            <a:r>
              <a:rPr kumimoji="1" lang="ja-JP" altLang="ja-JP" b="0" kern="1200" dirty="0">
                <a:solidFill>
                  <a:srgbClr val="000000"/>
                </a:solidFill>
                <a:effectLst/>
                <a:latin typeface="游ゴシック Medium" panose="020B0500000000000000" pitchFamily="50" charset="-128"/>
                <a:ea typeface="游ゴシック Medium" panose="020B0500000000000000" pitchFamily="50" charset="-128"/>
                <a:cs typeface="+mj-cs"/>
              </a:rPr>
              <a:t>実験結果　並列性の検証</a:t>
            </a:r>
            <a:endParaRPr kumimoji="1" lang="ja-JP" altLang="en-US" sz="3200" dirty="0"/>
          </a:p>
        </p:txBody>
      </p:sp>
      <p:sp>
        <p:nvSpPr>
          <p:cNvPr id="3" name="コンテンツ プレースホルダー 2">
            <a:extLst>
              <a:ext uri="{FF2B5EF4-FFF2-40B4-BE49-F238E27FC236}">
                <a16:creationId xmlns:a16="http://schemas.microsoft.com/office/drawing/2014/main" id="{4EB76BE4-0B93-6C32-3065-82D616562D29}"/>
              </a:ext>
            </a:extLst>
          </p:cNvPr>
          <p:cNvSpPr>
            <a:spLocks noGrp="1"/>
          </p:cNvSpPr>
          <p:nvPr>
            <p:ph idx="1"/>
          </p:nvPr>
        </p:nvSpPr>
        <p:spPr/>
        <p:txBody>
          <a:bodyPr>
            <a:normAutofit/>
          </a:bodyPr>
          <a:lstStyle/>
          <a:p>
            <a:pPr marL="0" indent="0">
              <a:buNone/>
            </a:pPr>
            <a:r>
              <a:rPr kumimoji="1" lang="en-US" altLang="ja-JP" dirty="0">
                <a:solidFill>
                  <a:schemeClr val="accent1">
                    <a:lumMod val="75000"/>
                  </a:schemeClr>
                </a:solidFill>
                <a:latin typeface="+mj-ea"/>
                <a:ea typeface="+mj-ea"/>
              </a:rPr>
              <a:t>DE</a:t>
            </a:r>
            <a:r>
              <a:rPr kumimoji="1" lang="ja-JP" altLang="en-US" dirty="0">
                <a:solidFill>
                  <a:schemeClr val="accent1">
                    <a:lumMod val="75000"/>
                  </a:schemeClr>
                </a:solidFill>
                <a:latin typeface="+mj-ea"/>
                <a:ea typeface="+mj-ea"/>
              </a:rPr>
              <a:t>公式</a:t>
            </a:r>
            <a:endParaRPr kumimoji="1" lang="en-US" altLang="ja-JP" dirty="0">
              <a:solidFill>
                <a:schemeClr val="accent1">
                  <a:lumMod val="75000"/>
                </a:schemeClr>
              </a:solidFill>
              <a:latin typeface="+mj-ea"/>
              <a:ea typeface="+mj-ea"/>
            </a:endParaRPr>
          </a:p>
          <a:p>
            <a:pPr lvl="1"/>
            <a:r>
              <a:rPr lang="ja-JP" altLang="en-US" sz="2000" dirty="0"/>
              <a:t>プロセス数</a:t>
            </a:r>
            <a:r>
              <a:rPr lang="en-US" altLang="ja-JP" sz="2000" dirty="0"/>
              <a:t>48</a:t>
            </a:r>
            <a:endParaRPr kumimoji="1" lang="en-US" altLang="ja-JP" sz="2000" dirty="0"/>
          </a:p>
          <a:p>
            <a:pPr lvl="1"/>
            <a:r>
              <a:rPr kumimoji="1" lang="en-US" altLang="ja-JP" sz="2000" dirty="0"/>
              <a:t>1</a:t>
            </a:r>
            <a:r>
              <a:rPr kumimoji="1" lang="ja-JP" altLang="en-US" sz="2000" dirty="0"/>
              <a:t>スレッド</a:t>
            </a:r>
            <a:r>
              <a:rPr kumimoji="1" lang="en-US" altLang="ja-JP" sz="2000" dirty="0"/>
              <a:t>/</a:t>
            </a:r>
            <a:r>
              <a:rPr kumimoji="1" lang="ja-JP" altLang="en-US" sz="2000" dirty="0"/>
              <a:t>プロセス</a:t>
            </a:r>
            <a:endParaRPr kumimoji="1" lang="en-US" altLang="ja-JP" sz="2000" dirty="0"/>
          </a:p>
          <a:p>
            <a:r>
              <a:rPr lang="ja-JP" altLang="en-US" sz="2400" dirty="0"/>
              <a:t>コンパイルオプション</a:t>
            </a:r>
            <a:endParaRPr lang="en-US" altLang="ja-JP" sz="2400" dirty="0"/>
          </a:p>
          <a:p>
            <a:pPr lvl="1"/>
            <a:r>
              <a:rPr kumimoji="1" lang="en-US" altLang="ja-JP" sz="2000" dirty="0"/>
              <a:t>-</a:t>
            </a:r>
            <a:r>
              <a:rPr kumimoji="1" lang="en-US" altLang="ja-JP" sz="2000" dirty="0" err="1"/>
              <a:t>Kfast</a:t>
            </a:r>
            <a:r>
              <a:rPr kumimoji="1" lang="en-US" altLang="ja-JP" sz="2000" dirty="0"/>
              <a:t>, -KSVE</a:t>
            </a:r>
            <a:r>
              <a:rPr lang="en-US" altLang="ja-JP" sz="2000" dirty="0"/>
              <a:t>,</a:t>
            </a:r>
            <a:r>
              <a:rPr lang="ja-JP" altLang="en-US" sz="2000" dirty="0"/>
              <a:t> </a:t>
            </a:r>
            <a:r>
              <a:rPr lang="en-US" altLang="ja-JP" sz="2000" dirty="0"/>
              <a:t>-SSL2</a:t>
            </a:r>
            <a:endParaRPr kumimoji="1" lang="en-US" altLang="ja-JP" sz="2000" dirty="0"/>
          </a:p>
          <a:p>
            <a:pPr marL="0" indent="0">
              <a:buNone/>
            </a:pPr>
            <a:endParaRPr kumimoji="1" lang="en-US" altLang="ja-JP" dirty="0"/>
          </a:p>
          <a:p>
            <a:pPr marL="0" indent="0">
              <a:buNone/>
            </a:pPr>
            <a:r>
              <a:rPr kumimoji="1" lang="en-US" altLang="ja-JP" dirty="0">
                <a:solidFill>
                  <a:schemeClr val="accent2">
                    <a:lumMod val="75000"/>
                  </a:schemeClr>
                </a:solidFill>
                <a:latin typeface="+mj-ea"/>
                <a:ea typeface="+mj-ea"/>
              </a:rPr>
              <a:t>Schur</a:t>
            </a:r>
            <a:r>
              <a:rPr kumimoji="1" lang="ja-JP" altLang="en-US" dirty="0">
                <a:solidFill>
                  <a:schemeClr val="accent2">
                    <a:lumMod val="75000"/>
                  </a:schemeClr>
                </a:solidFill>
                <a:latin typeface="+mj-ea"/>
                <a:ea typeface="+mj-ea"/>
              </a:rPr>
              <a:t>分解</a:t>
            </a:r>
            <a:r>
              <a:rPr lang="ja-JP" altLang="en-US" dirty="0">
                <a:solidFill>
                  <a:schemeClr val="accent2">
                    <a:lumMod val="75000"/>
                  </a:schemeClr>
                </a:solidFill>
                <a:latin typeface="+mj-ea"/>
                <a:ea typeface="+mj-ea"/>
              </a:rPr>
              <a:t>法</a:t>
            </a:r>
            <a:endParaRPr kumimoji="1" lang="en-US" altLang="ja-JP" dirty="0">
              <a:solidFill>
                <a:schemeClr val="accent2">
                  <a:lumMod val="75000"/>
                </a:schemeClr>
              </a:solidFill>
              <a:latin typeface="+mj-ea"/>
              <a:ea typeface="+mj-ea"/>
            </a:endParaRPr>
          </a:p>
          <a:p>
            <a:pPr lvl="1"/>
            <a:r>
              <a:rPr lang="en-US" altLang="ja-JP" sz="2000" dirty="0"/>
              <a:t>8</a:t>
            </a:r>
            <a:r>
              <a:rPr lang="ja-JP" altLang="en-US" sz="2000" dirty="0"/>
              <a:t>スレッド</a:t>
            </a:r>
            <a:r>
              <a:rPr lang="en-US" altLang="ja-JP" sz="2000" dirty="0"/>
              <a:t>/</a:t>
            </a:r>
            <a:r>
              <a:rPr lang="ja-JP" altLang="en-US" sz="2000" dirty="0"/>
              <a:t>プロセス</a:t>
            </a:r>
            <a:endParaRPr lang="en-US" altLang="ja-JP" sz="2000" dirty="0"/>
          </a:p>
          <a:p>
            <a:r>
              <a:rPr kumimoji="1" lang="ja-JP" altLang="en-US" sz="2400" dirty="0"/>
              <a:t>コンパイルオプション</a:t>
            </a:r>
            <a:endParaRPr kumimoji="1" lang="en-US" altLang="ja-JP" sz="2400" dirty="0"/>
          </a:p>
          <a:p>
            <a:pPr lvl="1"/>
            <a:r>
              <a:rPr lang="en-US" altLang="ja-JP" sz="2000" dirty="0"/>
              <a:t>-</a:t>
            </a:r>
            <a:r>
              <a:rPr lang="en-US" altLang="ja-JP" sz="2000" dirty="0" err="1"/>
              <a:t>Kfast</a:t>
            </a:r>
            <a:r>
              <a:rPr lang="en-US" altLang="ja-JP" sz="2000" dirty="0"/>
              <a:t>, -KSVE, -</a:t>
            </a:r>
            <a:r>
              <a:rPr lang="en-US" altLang="ja-JP" sz="2000" dirty="0" err="1"/>
              <a:t>Kopenmp</a:t>
            </a:r>
            <a:r>
              <a:rPr lang="en-US" altLang="ja-JP" sz="2000" dirty="0"/>
              <a:t>, </a:t>
            </a:r>
          </a:p>
          <a:p>
            <a:pPr lvl="1"/>
            <a:r>
              <a:rPr lang="en-US" altLang="ja-JP" sz="2000" dirty="0"/>
              <a:t>-</a:t>
            </a:r>
            <a:r>
              <a:rPr lang="en-US" altLang="ja-JP" sz="2000" dirty="0" err="1"/>
              <a:t>Kparallel</a:t>
            </a:r>
            <a:r>
              <a:rPr lang="en-US" altLang="ja-JP" sz="2000" dirty="0"/>
              <a:t> ,</a:t>
            </a:r>
            <a:r>
              <a:rPr kumimoji="1" lang="en-US" altLang="ja-JP" sz="2000" dirty="0"/>
              <a:t>-SSL2BLAMP</a:t>
            </a:r>
          </a:p>
        </p:txBody>
      </p:sp>
      <p:sp>
        <p:nvSpPr>
          <p:cNvPr id="4" name="コンテンツ プレースホルダー 3">
            <a:extLst>
              <a:ext uri="{FF2B5EF4-FFF2-40B4-BE49-F238E27FC236}">
                <a16:creationId xmlns:a16="http://schemas.microsoft.com/office/drawing/2014/main" id="{7FC3F60F-12A5-4C2B-2872-9C43994BCCD2}"/>
              </a:ext>
            </a:extLst>
          </p:cNvPr>
          <p:cNvSpPr>
            <a:spLocks noGrp="1"/>
          </p:cNvSpPr>
          <p:nvPr>
            <p:ph sz="quarter" idx="13"/>
          </p:nvPr>
        </p:nvSpPr>
        <p:spPr/>
        <p:txBody>
          <a:bodyPr/>
          <a:lstStyle/>
          <a:p>
            <a:r>
              <a:rPr kumimoji="1" lang="ja-JP" altLang="en-US" dirty="0"/>
              <a:t>計算結果</a:t>
            </a:r>
          </a:p>
        </p:txBody>
      </p:sp>
      <p:pic>
        <p:nvPicPr>
          <p:cNvPr id="7" name="図 6" descr="グラフ&#10;&#10;自動的に生成された説明">
            <a:extLst>
              <a:ext uri="{FF2B5EF4-FFF2-40B4-BE49-F238E27FC236}">
                <a16:creationId xmlns:a16="http://schemas.microsoft.com/office/drawing/2014/main" id="{723500BB-C9E8-F156-A1F9-9FC5A4DC7580}"/>
              </a:ext>
            </a:extLst>
          </p:cNvPr>
          <p:cNvPicPr>
            <a:picLocks noChangeAspect="1"/>
          </p:cNvPicPr>
          <p:nvPr/>
        </p:nvPicPr>
        <p:blipFill rotWithShape="1">
          <a:blip r:embed="rId3">
            <a:extLst>
              <a:ext uri="{28A0092B-C50C-407E-A947-70E740481C1C}">
                <a14:useLocalDpi xmlns:a14="http://schemas.microsoft.com/office/drawing/2010/main" val="0"/>
              </a:ext>
            </a:extLst>
          </a:blip>
          <a:srcRect l="3917" t="9621" r="7032"/>
          <a:stretch/>
        </p:blipFill>
        <p:spPr>
          <a:xfrm>
            <a:off x="5461763" y="1863537"/>
            <a:ext cx="6073744" cy="4623234"/>
          </a:xfrm>
          <a:prstGeom prst="rect">
            <a:avLst/>
          </a:prstGeom>
        </p:spPr>
      </p:pic>
      <p:sp>
        <p:nvSpPr>
          <p:cNvPr id="8" name="テキスト ボックス 7">
            <a:extLst>
              <a:ext uri="{FF2B5EF4-FFF2-40B4-BE49-F238E27FC236}">
                <a16:creationId xmlns:a16="http://schemas.microsoft.com/office/drawing/2014/main" id="{E4034D69-1DED-0F59-90AF-45A98F21F449}"/>
              </a:ext>
            </a:extLst>
          </p:cNvPr>
          <p:cNvSpPr txBox="1"/>
          <p:nvPr/>
        </p:nvSpPr>
        <p:spPr>
          <a:xfrm>
            <a:off x="5746489" y="1026927"/>
            <a:ext cx="5988311" cy="914400"/>
          </a:xfrm>
          <a:prstGeom prst="rect">
            <a:avLst/>
          </a:prstGeom>
        </p:spPr>
        <p:txBody>
          <a:bodyPr vert="horz" wrap="square" lIns="91440" tIns="45720" rIns="91440" bIns="45720" rtlCol="0" anchor="ctr">
            <a:noAutofit/>
          </a:bodyPr>
          <a:lstStyle/>
          <a:p>
            <a:pPr algn="l"/>
            <a:r>
              <a:rPr kumimoji="1" lang="en-US" altLang="ja-JP" sz="2400" dirty="0">
                <a:latin typeface="+mn-ea"/>
              </a:rPr>
              <a:t>DE</a:t>
            </a:r>
            <a:r>
              <a:rPr lang="ja-JP" altLang="en-US" sz="2400" dirty="0">
                <a:latin typeface="+mn-ea"/>
              </a:rPr>
              <a:t>公式</a:t>
            </a:r>
            <a:r>
              <a:rPr lang="en-US" altLang="ja-JP" sz="2400" dirty="0">
                <a:latin typeface="+mn-ea"/>
              </a:rPr>
              <a:t>40</a:t>
            </a:r>
            <a:r>
              <a:rPr lang="ja-JP" altLang="en-US" sz="2400" dirty="0">
                <a:latin typeface="+mn-ea"/>
              </a:rPr>
              <a:t>プロセス</a:t>
            </a:r>
            <a:r>
              <a:rPr lang="en-US" altLang="ja-JP" sz="2400" dirty="0">
                <a:latin typeface="+mn-ea"/>
              </a:rPr>
              <a:t>:</a:t>
            </a:r>
            <a:r>
              <a:rPr lang="en-US" altLang="ja-JP" sz="2400" b="0" dirty="0">
                <a:effectLst/>
                <a:latin typeface="Consolas" panose="020B0609020204030204" pitchFamily="49" charset="0"/>
              </a:rPr>
              <a:t>0.39499320s</a:t>
            </a:r>
          </a:p>
          <a:p>
            <a:pPr algn="l"/>
            <a:r>
              <a:rPr lang="en-US" altLang="ja-JP" sz="2400" dirty="0">
                <a:latin typeface="Consolas" panose="020B0609020204030204" pitchFamily="49" charset="0"/>
              </a:rPr>
              <a:t>Schur</a:t>
            </a:r>
            <a:r>
              <a:rPr lang="ja-JP" altLang="en-US" sz="2400" dirty="0">
                <a:latin typeface="Consolas" panose="020B0609020204030204" pitchFamily="49" charset="0"/>
              </a:rPr>
              <a:t>分解法</a:t>
            </a:r>
            <a:r>
              <a:rPr lang="en-US" altLang="ja-JP" sz="2400" dirty="0">
                <a:latin typeface="Consolas" panose="020B0609020204030204" pitchFamily="49" charset="0"/>
              </a:rPr>
              <a:t>: </a:t>
            </a:r>
            <a:r>
              <a:rPr kumimoji="1" lang="en-US" altLang="ja-JP" sz="2400" b="0" i="0" u="none" strike="noStrike" kern="1200" cap="none" spc="0" normalizeH="0" baseline="0" noProof="0" dirty="0">
                <a:ln>
                  <a:noFill/>
                </a:ln>
                <a:effectLst/>
                <a:uLnTx/>
                <a:uFillTx/>
                <a:latin typeface="Consolas" panose="020B0609020204030204" pitchFamily="49" charset="0"/>
                <a:ea typeface="游ゴシック Medium"/>
                <a:cs typeface="+mn-cs"/>
              </a:rPr>
              <a:t>1.855566s</a:t>
            </a:r>
            <a:r>
              <a:rPr lang="en-US" altLang="ja-JP" sz="2400" dirty="0">
                <a:latin typeface="+mn-ea"/>
              </a:rPr>
              <a:t> </a:t>
            </a:r>
            <a:endParaRPr kumimoji="1" lang="en-US" altLang="ja-JP" sz="2400" dirty="0">
              <a:latin typeface="+mn-ea"/>
            </a:endParaRPr>
          </a:p>
        </p:txBody>
      </p:sp>
      <p:sp>
        <p:nvSpPr>
          <p:cNvPr id="9" name="矢印: 下 8">
            <a:extLst>
              <a:ext uri="{FF2B5EF4-FFF2-40B4-BE49-F238E27FC236}">
                <a16:creationId xmlns:a16="http://schemas.microsoft.com/office/drawing/2014/main" id="{540050F1-ABEA-5AB1-E099-7C3C24C2CBAA}"/>
              </a:ext>
            </a:extLst>
          </p:cNvPr>
          <p:cNvSpPr/>
          <p:nvPr/>
        </p:nvSpPr>
        <p:spPr>
          <a:xfrm>
            <a:off x="10290953" y="5241061"/>
            <a:ext cx="252323" cy="33032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0" name="テキスト ボックス 9">
            <a:extLst>
              <a:ext uri="{FF2B5EF4-FFF2-40B4-BE49-F238E27FC236}">
                <a16:creationId xmlns:a16="http://schemas.microsoft.com/office/drawing/2014/main" id="{136054AD-3984-6A3B-1BD4-E7CA364522F5}"/>
              </a:ext>
            </a:extLst>
          </p:cNvPr>
          <p:cNvSpPr txBox="1"/>
          <p:nvPr/>
        </p:nvSpPr>
        <p:spPr>
          <a:xfrm>
            <a:off x="10656243" y="5241060"/>
            <a:ext cx="1535757" cy="330330"/>
          </a:xfrm>
          <a:prstGeom prst="rect">
            <a:avLst/>
          </a:prstGeom>
          <a:solidFill>
            <a:schemeClr val="bg1"/>
          </a:solidFill>
        </p:spPr>
        <p:txBody>
          <a:bodyPr vert="horz" wrap="square" lIns="91440" tIns="45720" rIns="91440" bIns="45720" rtlCol="0" anchor="ctr">
            <a:noAutofit/>
          </a:bodyPr>
          <a:lstStyle/>
          <a:p>
            <a:pPr algn="l"/>
            <a:r>
              <a:rPr kumimoji="1" lang="ja-JP" altLang="en-US" sz="1400" dirty="0">
                <a:solidFill>
                  <a:srgbClr val="FF0000"/>
                </a:solidFill>
                <a:latin typeface="+mj-ea"/>
                <a:ea typeface="+mj-ea"/>
              </a:rPr>
              <a:t>約</a:t>
            </a:r>
            <a:r>
              <a:rPr lang="en-US" altLang="ja-JP" sz="1400" dirty="0">
                <a:solidFill>
                  <a:srgbClr val="FF0000"/>
                </a:solidFill>
                <a:latin typeface="+mj-ea"/>
                <a:ea typeface="+mj-ea"/>
              </a:rPr>
              <a:t>4.7</a:t>
            </a:r>
            <a:r>
              <a:rPr kumimoji="1" lang="ja-JP" altLang="en-US" sz="1400" dirty="0">
                <a:solidFill>
                  <a:srgbClr val="FF0000"/>
                </a:solidFill>
                <a:latin typeface="+mj-ea"/>
                <a:ea typeface="+mj-ea"/>
              </a:rPr>
              <a:t>倍の高速化</a:t>
            </a:r>
          </a:p>
        </p:txBody>
      </p:sp>
      <p:sp>
        <p:nvSpPr>
          <p:cNvPr id="11" name="スライド番号プレースホルダー 10">
            <a:extLst>
              <a:ext uri="{FF2B5EF4-FFF2-40B4-BE49-F238E27FC236}">
                <a16:creationId xmlns:a16="http://schemas.microsoft.com/office/drawing/2014/main" id="{DACA77D4-90F3-7FD2-3433-C6202A253685}"/>
              </a:ext>
            </a:extLst>
          </p:cNvPr>
          <p:cNvSpPr>
            <a:spLocks noGrp="1"/>
          </p:cNvSpPr>
          <p:nvPr>
            <p:ph type="sldNum" sz="quarter" idx="16"/>
          </p:nvPr>
        </p:nvSpPr>
        <p:spPr/>
        <p:txBody>
          <a:bodyPr/>
          <a:lstStyle/>
          <a:p>
            <a:fld id="{3DB4ADA7-F728-43D9-A968-7CD95E324324}" type="slidenum">
              <a:rPr lang="ja-JP" altLang="en-US" smtClean="0"/>
              <a:pPr/>
              <a:t>28</a:t>
            </a:fld>
            <a:r>
              <a:rPr lang="ja-JP" altLang="en-US" dirty="0"/>
              <a:t> </a:t>
            </a:r>
          </a:p>
        </p:txBody>
      </p:sp>
      <p:sp>
        <p:nvSpPr>
          <p:cNvPr id="5" name="テキスト ボックス 4">
            <a:extLst>
              <a:ext uri="{FF2B5EF4-FFF2-40B4-BE49-F238E27FC236}">
                <a16:creationId xmlns:a16="http://schemas.microsoft.com/office/drawing/2014/main" id="{48338F6B-EADC-6E9B-878D-3872B02AB845}"/>
              </a:ext>
            </a:extLst>
          </p:cNvPr>
          <p:cNvSpPr txBox="1"/>
          <p:nvPr/>
        </p:nvSpPr>
        <p:spPr>
          <a:xfrm>
            <a:off x="263047" y="5893680"/>
            <a:ext cx="3999671" cy="463637"/>
          </a:xfrm>
          <a:prstGeom prst="rect">
            <a:avLst/>
          </a:prstGeom>
        </p:spPr>
        <p:txBody>
          <a:bodyPr vert="horz" wrap="square" lIns="91440" tIns="45720" rIns="91440" bIns="45720" rtlCol="0" anchor="ctr">
            <a:noAutofit/>
          </a:bodyPr>
          <a:lstStyle/>
          <a:p>
            <a:pPr marL="285750" indent="-285750" algn="l">
              <a:buFont typeface="Arial" panose="020B0604020202020204" pitchFamily="34" charset="0"/>
              <a:buChar char="•"/>
            </a:pPr>
            <a:r>
              <a:rPr lang="en-US" altLang="ja-JP" dirty="0">
                <a:latin typeface="+mn-ea"/>
              </a:rPr>
              <a:t>LAPACK</a:t>
            </a:r>
            <a:r>
              <a:rPr lang="ja-JP" altLang="en-US" dirty="0">
                <a:latin typeface="+mn-ea"/>
              </a:rPr>
              <a:t>使用ルーチン</a:t>
            </a:r>
            <a:r>
              <a:rPr lang="en-US" altLang="ja-JP" dirty="0">
                <a:latin typeface="+mn-ea"/>
              </a:rPr>
              <a:t>:</a:t>
            </a:r>
            <a:r>
              <a:rPr lang="ja-JP" altLang="en-US" dirty="0">
                <a:latin typeface="+mn-ea"/>
              </a:rPr>
              <a:t> </a:t>
            </a:r>
            <a:r>
              <a:rPr lang="en-US" altLang="ja-JP" dirty="0" err="1">
                <a:latin typeface="+mn-ea"/>
              </a:rPr>
              <a:t>dgees</a:t>
            </a:r>
            <a:endParaRPr kumimoji="1" lang="en-US" altLang="ja-JP" dirty="0">
              <a:latin typeface="+mn-ea"/>
            </a:endParaRPr>
          </a:p>
        </p:txBody>
      </p:sp>
    </p:spTree>
    <p:extLst>
      <p:ext uri="{BB962C8B-B14F-4D97-AF65-F5344CB8AC3E}">
        <p14:creationId xmlns:p14="http://schemas.microsoft.com/office/powerpoint/2010/main" val="3446271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6DC9A-3E67-AFAB-4B0F-0A9638DE8767}"/>
              </a:ext>
            </a:extLst>
          </p:cNvPr>
          <p:cNvSpPr>
            <a:spLocks noGrp="1"/>
          </p:cNvSpPr>
          <p:nvPr>
            <p:ph type="title"/>
          </p:nvPr>
        </p:nvSpPr>
        <p:spPr/>
        <p:txBody>
          <a:bodyPr/>
          <a:lstStyle/>
          <a:p>
            <a:r>
              <a:rPr lang="ja-JP" altLang="en-US" dirty="0"/>
              <a:t>実験結果 並列性の検証</a:t>
            </a:r>
            <a:endParaRPr kumimoji="1" lang="ja-JP" altLang="en-US" dirty="0"/>
          </a:p>
        </p:txBody>
      </p:sp>
      <p:sp>
        <p:nvSpPr>
          <p:cNvPr id="3" name="コンテンツ プレースホルダー 2">
            <a:extLst>
              <a:ext uri="{FF2B5EF4-FFF2-40B4-BE49-F238E27FC236}">
                <a16:creationId xmlns:a16="http://schemas.microsoft.com/office/drawing/2014/main" id="{4EB76BE4-0B93-6C32-3065-82D616562D29}"/>
              </a:ext>
            </a:extLst>
          </p:cNvPr>
          <p:cNvSpPr>
            <a:spLocks noGrp="1"/>
          </p:cNvSpPr>
          <p:nvPr>
            <p:ph idx="1"/>
          </p:nvPr>
        </p:nvSpPr>
        <p:spPr/>
        <p:txBody>
          <a:bodyPr/>
          <a:lstStyle/>
          <a:p>
            <a:r>
              <a:rPr kumimoji="1" lang="ja-JP" altLang="en-US" dirty="0"/>
              <a:t>条件数</a:t>
            </a:r>
            <a:r>
              <a:rPr lang="en-US" altLang="ja-JP" dirty="0"/>
              <a:t>100</a:t>
            </a:r>
            <a:r>
              <a:rPr lang="ja-JP" altLang="en-US" dirty="0"/>
              <a:t>以下ならば，</a:t>
            </a:r>
            <a:r>
              <a:rPr lang="en-US" altLang="ja-JP" dirty="0"/>
              <a:t>DE</a:t>
            </a:r>
            <a:r>
              <a:rPr lang="ja-JP" altLang="en-US" dirty="0"/>
              <a:t>公式は</a:t>
            </a:r>
            <a:r>
              <a:rPr lang="en-US" altLang="ja-JP" dirty="0"/>
              <a:t>Schur</a:t>
            </a:r>
            <a:r>
              <a:rPr lang="ja-JP" altLang="en-US" dirty="0"/>
              <a:t>分解と同等の精度</a:t>
            </a:r>
            <a:endParaRPr kumimoji="1" lang="en-US" altLang="ja-JP" dirty="0"/>
          </a:p>
          <a:p>
            <a:r>
              <a:rPr kumimoji="1" lang="en-US" altLang="ja-JP" dirty="0"/>
              <a:t>Schur</a:t>
            </a:r>
            <a:r>
              <a:rPr kumimoji="1" lang="ja-JP" altLang="en-US" dirty="0"/>
              <a:t>分解法は条件数が増えても誤差に大きな変化がなく安定</a:t>
            </a:r>
            <a:endParaRPr kumimoji="1" lang="en-US" altLang="ja-JP" dirty="0"/>
          </a:p>
        </p:txBody>
      </p:sp>
      <p:sp>
        <p:nvSpPr>
          <p:cNvPr id="4" name="コンテンツ プレースホルダー 3">
            <a:extLst>
              <a:ext uri="{FF2B5EF4-FFF2-40B4-BE49-F238E27FC236}">
                <a16:creationId xmlns:a16="http://schemas.microsoft.com/office/drawing/2014/main" id="{7FC3F60F-12A5-4C2B-2872-9C43994BCCD2}"/>
              </a:ext>
            </a:extLst>
          </p:cNvPr>
          <p:cNvSpPr>
            <a:spLocks noGrp="1"/>
          </p:cNvSpPr>
          <p:nvPr>
            <p:ph sz="quarter" idx="13"/>
          </p:nvPr>
        </p:nvSpPr>
        <p:spPr/>
        <p:txBody>
          <a:bodyPr/>
          <a:lstStyle/>
          <a:p>
            <a:r>
              <a:rPr kumimoji="1" lang="en-US" altLang="ja-JP" dirty="0"/>
              <a:t>Schur</a:t>
            </a:r>
            <a:r>
              <a:rPr kumimoji="1" lang="ja-JP" altLang="en-US" dirty="0"/>
              <a:t>分解法の計算精度について</a:t>
            </a:r>
          </a:p>
        </p:txBody>
      </p:sp>
      <p:pic>
        <p:nvPicPr>
          <p:cNvPr id="6" name="図 5" descr="グラフ, 折れ線グラフ&#10;&#10;自動的に生成された説明">
            <a:extLst>
              <a:ext uri="{FF2B5EF4-FFF2-40B4-BE49-F238E27FC236}">
                <a16:creationId xmlns:a16="http://schemas.microsoft.com/office/drawing/2014/main" id="{457FA812-BA99-0C8C-769C-613E49242851}"/>
              </a:ext>
            </a:extLst>
          </p:cNvPr>
          <p:cNvPicPr>
            <a:picLocks noChangeAspect="1"/>
          </p:cNvPicPr>
          <p:nvPr/>
        </p:nvPicPr>
        <p:blipFill rotWithShape="1">
          <a:blip r:embed="rId3">
            <a:extLst>
              <a:ext uri="{28A0092B-C50C-407E-A947-70E740481C1C}">
                <a14:useLocalDpi xmlns:a14="http://schemas.microsoft.com/office/drawing/2010/main" val="0"/>
              </a:ext>
            </a:extLst>
          </a:blip>
          <a:srcRect t="9693" r="3854"/>
          <a:stretch/>
        </p:blipFill>
        <p:spPr>
          <a:xfrm>
            <a:off x="3169914" y="2615184"/>
            <a:ext cx="5626614" cy="3963652"/>
          </a:xfrm>
          <a:prstGeom prst="rect">
            <a:avLst/>
          </a:prstGeom>
        </p:spPr>
      </p:pic>
      <p:sp>
        <p:nvSpPr>
          <p:cNvPr id="7" name="スライド番号プレースホルダー 6">
            <a:extLst>
              <a:ext uri="{FF2B5EF4-FFF2-40B4-BE49-F238E27FC236}">
                <a16:creationId xmlns:a16="http://schemas.microsoft.com/office/drawing/2014/main" id="{0C922A15-1860-4D21-E4FF-D8265FC8AEA2}"/>
              </a:ext>
            </a:extLst>
          </p:cNvPr>
          <p:cNvSpPr>
            <a:spLocks noGrp="1"/>
          </p:cNvSpPr>
          <p:nvPr>
            <p:ph type="sldNum" sz="quarter" idx="16"/>
          </p:nvPr>
        </p:nvSpPr>
        <p:spPr/>
        <p:txBody>
          <a:bodyPr/>
          <a:lstStyle/>
          <a:p>
            <a:fld id="{3DB4ADA7-F728-43D9-A968-7CD95E324324}" type="slidenum">
              <a:rPr lang="ja-JP" altLang="en-US" smtClean="0"/>
              <a:pPr/>
              <a:t>29</a:t>
            </a:fld>
            <a:r>
              <a:rPr lang="ja-JP" altLang="en-US"/>
              <a:t> </a:t>
            </a:r>
            <a:r>
              <a:rPr lang="en-US" altLang="ja-JP"/>
              <a:t>/ 27</a:t>
            </a:r>
            <a:endParaRPr lang="ja-JP" altLang="en-US" dirty="0"/>
          </a:p>
        </p:txBody>
      </p:sp>
    </p:spTree>
    <p:extLst>
      <p:ext uri="{BB962C8B-B14F-4D97-AF65-F5344CB8AC3E}">
        <p14:creationId xmlns:p14="http://schemas.microsoft.com/office/powerpoint/2010/main" val="366569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CE751C-A6DE-E29B-CCD8-3C160386B050}"/>
              </a:ext>
            </a:extLst>
          </p:cNvPr>
          <p:cNvSpPr>
            <a:spLocks noGrp="1"/>
          </p:cNvSpPr>
          <p:nvPr>
            <p:ph type="title"/>
          </p:nvPr>
        </p:nvSpPr>
        <p:spPr/>
        <p:txBody>
          <a:bodyPr/>
          <a:lstStyle/>
          <a:p>
            <a:r>
              <a:rPr kumimoji="1" lang="ja-JP" altLang="en-US" dirty="0"/>
              <a:t>研究内容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EE6781C-5DD5-EC88-F5BE-6EA51887B984}"/>
                  </a:ext>
                </a:extLst>
              </p:cNvPr>
              <p:cNvSpPr>
                <a:spLocks noGrp="1"/>
              </p:cNvSpPr>
              <p:nvPr>
                <p:ph idx="1"/>
              </p:nvPr>
            </p:nvSpPr>
            <p:spPr/>
            <p:txBody>
              <a:bodyPr>
                <a:normAutofit/>
              </a:bodyPr>
              <a:lstStyle/>
              <a:p>
                <a:r>
                  <a:rPr kumimoji="1" lang="ja-JP" altLang="en-US" sz="2400" dirty="0"/>
                  <a:t>行列指数関数</a:t>
                </a:r>
                <a14:m>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𝐴</m:t>
                            </m:r>
                          </m:e>
                        </m:d>
                      </m:e>
                    </m:func>
                  </m:oMath>
                </a14:m>
                <a:r>
                  <a:rPr kumimoji="1" lang="ja-JP" altLang="en-US" sz="2400" dirty="0"/>
                  <a:t>や行列符号関数</a:t>
                </a:r>
                <a14:m>
                  <m:oMath xmlns:m="http://schemas.openxmlformats.org/officeDocument/2006/math">
                    <m:r>
                      <m:rPr>
                        <m:sty m:val="p"/>
                      </m:rPr>
                      <a:rPr kumimoji="1" lang="en-US" altLang="ja-JP" sz="2400" b="0" i="1" smtClean="0">
                        <a:latin typeface="Cambria Math" panose="02040503050406030204" pitchFamily="18" charset="0"/>
                      </a:rPr>
                      <m:t>sign</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𝐴</m:t>
                        </m:r>
                      </m:e>
                    </m:d>
                  </m:oMath>
                </a14:m>
                <a:r>
                  <a:rPr kumimoji="1" lang="ja-JP" altLang="en-US" sz="2400" dirty="0"/>
                  <a:t>は様々な科学技術計算で利用される．</a:t>
                </a:r>
                <a:endParaRPr kumimoji="1" lang="en-US" altLang="ja-JP" sz="2400" dirty="0"/>
              </a:p>
              <a:p>
                <a:endParaRPr lang="en-US" altLang="ja-JP" dirty="0"/>
              </a:p>
              <a:p>
                <a:r>
                  <a:rPr kumimoji="1" lang="ja-JP" altLang="en-US" sz="2400" dirty="0"/>
                  <a:t>行列符号関数は</a:t>
                </a:r>
                <a:r>
                  <a:rPr kumimoji="1" lang="ja-JP" altLang="en-US" sz="2400" dirty="0">
                    <a:latin typeface="+mj-ea"/>
                    <a:ea typeface="+mj-ea"/>
                  </a:rPr>
                  <a:t>シルベスター方程式の求解</a:t>
                </a:r>
                <a:r>
                  <a:rPr kumimoji="1" lang="ja-JP" altLang="en-US" sz="2400" dirty="0"/>
                  <a:t>，</a:t>
                </a:r>
                <a:r>
                  <a:rPr kumimoji="1" lang="ja-JP" altLang="en-US" sz="2400" dirty="0">
                    <a:latin typeface="+mj-ea"/>
                    <a:ea typeface="+mj-ea"/>
                  </a:rPr>
                  <a:t>固有値問題</a:t>
                </a:r>
                <a:r>
                  <a:rPr kumimoji="1" lang="ja-JP" altLang="en-US" sz="2400" dirty="0"/>
                  <a:t>，</a:t>
                </a:r>
                <a:r>
                  <a:rPr kumimoji="1" lang="ja-JP" altLang="en-US" sz="2400" dirty="0">
                    <a:latin typeface="+mj-ea"/>
                    <a:ea typeface="+mj-ea"/>
                  </a:rPr>
                  <a:t>行列平方根</a:t>
                </a:r>
                <a:r>
                  <a:rPr kumimoji="1" lang="ja-JP" altLang="en-US" sz="2400" dirty="0"/>
                  <a:t>などへの応用が知られている．</a:t>
                </a:r>
                <a:endParaRPr kumimoji="1" lang="en-US" altLang="ja-JP" sz="2400" dirty="0"/>
              </a:p>
              <a:p>
                <a:endParaRPr lang="en-US" altLang="ja-JP" dirty="0"/>
              </a:p>
              <a:p>
                <a:r>
                  <a:rPr kumimoji="1" lang="ja-JP" altLang="en-US" sz="2400" dirty="0"/>
                  <a:t>行列符号関数には様々な数値計算方法がある．</a:t>
                </a:r>
                <a:endParaRPr kumimoji="1" lang="en-US" altLang="ja-JP" sz="2400" dirty="0"/>
              </a:p>
              <a:p>
                <a:pPr lvl="1"/>
                <a:r>
                  <a:rPr lang="ja-JP" altLang="en-US" dirty="0"/>
                  <a:t>定義に基づく方法</a:t>
                </a:r>
                <a:endParaRPr lang="en-US" altLang="ja-JP" dirty="0"/>
              </a:p>
              <a:p>
                <a:pPr lvl="1"/>
                <a:r>
                  <a:rPr kumimoji="1" lang="en-US" altLang="ja-JP" dirty="0"/>
                  <a:t>Schur</a:t>
                </a:r>
                <a:r>
                  <a:rPr kumimoji="1" lang="ja-JP" altLang="en-US" dirty="0"/>
                  <a:t>分解法</a:t>
                </a:r>
                <a:endParaRPr kumimoji="1" lang="en-US" altLang="ja-JP" dirty="0"/>
              </a:p>
              <a:p>
                <a:pPr lvl="1"/>
                <a:r>
                  <a:rPr lang="en-US" altLang="ja-JP" dirty="0"/>
                  <a:t>Newton</a:t>
                </a:r>
                <a:r>
                  <a:rPr lang="ja-JP" altLang="en-US" dirty="0"/>
                  <a:t>法</a:t>
                </a:r>
                <a:endParaRPr lang="en-US" altLang="ja-JP" dirty="0"/>
              </a:p>
              <a:p>
                <a:pPr lvl="1"/>
                <a:r>
                  <a:rPr lang="ja-JP" altLang="en-US" dirty="0">
                    <a:latin typeface="+mj-ea"/>
                    <a:ea typeface="+mj-ea"/>
                  </a:rPr>
                  <a:t>積分表示に基づく方法</a:t>
                </a:r>
                <a:endParaRPr kumimoji="1" lang="ja-JP" altLang="en-US" dirty="0">
                  <a:latin typeface="+mj-ea"/>
                  <a:ea typeface="+mj-ea"/>
                </a:endParaRPr>
              </a:p>
            </p:txBody>
          </p:sp>
        </mc:Choice>
        <mc:Fallback xmlns="">
          <p:sp>
            <p:nvSpPr>
              <p:cNvPr id="3" name="コンテンツ プレースホルダー 2">
                <a:extLst>
                  <a:ext uri="{FF2B5EF4-FFF2-40B4-BE49-F238E27FC236}">
                    <a16:creationId xmlns:a16="http://schemas.microsoft.com/office/drawing/2014/main" id="{8EE6781C-5DD5-EC88-F5BE-6EA51887B984}"/>
                  </a:ext>
                </a:extLst>
              </p:cNvPr>
              <p:cNvSpPr>
                <a:spLocks noGrp="1" noRot="1" noChangeAspect="1" noMove="1" noResize="1" noEditPoints="1" noAdjustHandles="1" noChangeArrowheads="1" noChangeShapeType="1" noTextEdit="1"/>
              </p:cNvSpPr>
              <p:nvPr>
                <p:ph idx="1"/>
              </p:nvPr>
            </p:nvSpPr>
            <p:spPr>
              <a:blipFill>
                <a:blip r:embed="rId2"/>
                <a:stretch>
                  <a:fillRect l="-682" t="-1702"/>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915284DF-7A55-36B7-2322-5F0B6C24B3D3}"/>
              </a:ext>
            </a:extLst>
          </p:cNvPr>
          <p:cNvSpPr>
            <a:spLocks noGrp="1"/>
          </p:cNvSpPr>
          <p:nvPr>
            <p:ph sz="quarter" idx="13"/>
          </p:nvPr>
        </p:nvSpPr>
        <p:spPr/>
        <p:txBody>
          <a:bodyPr/>
          <a:lstStyle/>
          <a:p>
            <a:r>
              <a:rPr kumimoji="1" lang="ja-JP" altLang="en-US" dirty="0"/>
              <a:t>背景・目的</a:t>
            </a:r>
          </a:p>
        </p:txBody>
      </p:sp>
      <p:sp>
        <p:nvSpPr>
          <p:cNvPr id="5" name="スライド番号プレースホルダー 4">
            <a:extLst>
              <a:ext uri="{FF2B5EF4-FFF2-40B4-BE49-F238E27FC236}">
                <a16:creationId xmlns:a16="http://schemas.microsoft.com/office/drawing/2014/main" id="{1381E0C1-8A67-6DC1-7FF4-EA64A42CC72A}"/>
              </a:ext>
            </a:extLst>
          </p:cNvPr>
          <p:cNvSpPr>
            <a:spLocks noGrp="1"/>
          </p:cNvSpPr>
          <p:nvPr>
            <p:ph type="sldNum" sz="quarter" idx="16"/>
          </p:nvPr>
        </p:nvSpPr>
        <p:spPr/>
        <p:txBody>
          <a:bodyPr/>
          <a:lstStyle/>
          <a:p>
            <a:fld id="{E7B9D07F-0856-42EB-AEF8-D576AE95FF9E}" type="slidenum">
              <a:rPr lang="ja-JP" altLang="en-US" smtClean="0"/>
              <a:pPr/>
              <a:t>3</a:t>
            </a:fld>
            <a:endParaRPr lang="ja-JP" altLang="en-US" dirty="0"/>
          </a:p>
        </p:txBody>
      </p:sp>
      <p:sp>
        <p:nvSpPr>
          <p:cNvPr id="6" name="正方形/長方形 5">
            <a:extLst>
              <a:ext uri="{FF2B5EF4-FFF2-40B4-BE49-F238E27FC236}">
                <a16:creationId xmlns:a16="http://schemas.microsoft.com/office/drawing/2014/main" id="{B6811C59-E780-605E-635D-8BE0C675B93F}"/>
              </a:ext>
            </a:extLst>
          </p:cNvPr>
          <p:cNvSpPr/>
          <p:nvPr/>
        </p:nvSpPr>
        <p:spPr>
          <a:xfrm>
            <a:off x="1005840" y="5264331"/>
            <a:ext cx="2625634" cy="3265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0AD6DEE4-42F0-D742-6A85-71756F6C272F}"/>
              </a:ext>
            </a:extLst>
          </p:cNvPr>
          <p:cNvSpPr txBox="1"/>
          <p:nvPr/>
        </p:nvSpPr>
        <p:spPr>
          <a:xfrm>
            <a:off x="3631474" y="4861995"/>
            <a:ext cx="2072640" cy="402336"/>
          </a:xfrm>
          <a:prstGeom prst="rect">
            <a:avLst/>
          </a:prstGeom>
        </p:spPr>
        <p:txBody>
          <a:bodyPr vert="horz" wrap="square" lIns="91440" tIns="45720" rIns="91440" bIns="45720" rtlCol="0" anchor="ctr">
            <a:noAutofit/>
          </a:bodyPr>
          <a:lstStyle/>
          <a:p>
            <a:pPr algn="l"/>
            <a:r>
              <a:rPr lang="ja-JP" altLang="en-US" sz="2000" dirty="0">
                <a:solidFill>
                  <a:srgbClr val="FF0000"/>
                </a:solidFill>
                <a:latin typeface="+mj-ea"/>
                <a:ea typeface="+mj-ea"/>
              </a:rPr>
              <a:t>本研究で使用</a:t>
            </a:r>
          </a:p>
        </p:txBody>
      </p:sp>
      <p:sp>
        <p:nvSpPr>
          <p:cNvPr id="9" name="矢印: 折線 8">
            <a:extLst>
              <a:ext uri="{FF2B5EF4-FFF2-40B4-BE49-F238E27FC236}">
                <a16:creationId xmlns:a16="http://schemas.microsoft.com/office/drawing/2014/main" id="{C403D82F-0FFD-CA9D-7EC4-E6F7D0AB1BB1}"/>
              </a:ext>
            </a:extLst>
          </p:cNvPr>
          <p:cNvSpPr/>
          <p:nvPr/>
        </p:nvSpPr>
        <p:spPr>
          <a:xfrm rot="10800000">
            <a:off x="3813435" y="5264331"/>
            <a:ext cx="560832" cy="276999"/>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0" name="テキスト ボックス 9">
            <a:extLst>
              <a:ext uri="{FF2B5EF4-FFF2-40B4-BE49-F238E27FC236}">
                <a16:creationId xmlns:a16="http://schemas.microsoft.com/office/drawing/2014/main" id="{ADDB62B0-B135-BA46-8E10-7B6C0DA80C58}"/>
              </a:ext>
            </a:extLst>
          </p:cNvPr>
          <p:cNvSpPr txBox="1"/>
          <p:nvPr/>
        </p:nvSpPr>
        <p:spPr>
          <a:xfrm>
            <a:off x="6531433" y="4312245"/>
            <a:ext cx="4763738" cy="1484445"/>
          </a:xfrm>
          <a:prstGeom prst="rect">
            <a:avLst/>
          </a:prstGeom>
          <a:ln>
            <a:solidFill>
              <a:schemeClr val="tx1">
                <a:lumMod val="75000"/>
                <a:lumOff val="25000"/>
              </a:schemeClr>
            </a:solidFill>
          </a:ln>
        </p:spPr>
        <p:txBody>
          <a:bodyPr vert="horz" wrap="square" lIns="91440" tIns="45720" rIns="91440" bIns="45720" rtlCol="0" anchor="ctr">
            <a:noAutofit/>
          </a:bodyPr>
          <a:lstStyle/>
          <a:p>
            <a:pPr algn="l"/>
            <a:r>
              <a:rPr kumimoji="1" lang="ja-JP" altLang="en-US" sz="2400" dirty="0">
                <a:solidFill>
                  <a:schemeClr val="tx1">
                    <a:lumMod val="75000"/>
                    <a:lumOff val="25000"/>
                  </a:schemeClr>
                </a:solidFill>
                <a:latin typeface="+mn-ea"/>
              </a:rPr>
              <a:t>積分表示に基づく方法は各標本点での計算が独立で並列化に向いている</a:t>
            </a:r>
          </a:p>
        </p:txBody>
      </p:sp>
    </p:spTree>
    <p:extLst>
      <p:ext uri="{BB962C8B-B14F-4D97-AF65-F5344CB8AC3E}">
        <p14:creationId xmlns:p14="http://schemas.microsoft.com/office/powerpoint/2010/main" val="378496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FC05F-BF23-9412-658F-D0B745849E17}"/>
              </a:ext>
            </a:extLst>
          </p:cNvPr>
          <p:cNvSpPr>
            <a:spLocks noGrp="1"/>
          </p:cNvSpPr>
          <p:nvPr>
            <p:ph type="title"/>
          </p:nvPr>
        </p:nvSpPr>
        <p:spPr/>
        <p:txBody>
          <a:bodyPr/>
          <a:lstStyle/>
          <a:p>
            <a:r>
              <a:rPr kumimoji="1" lang="ja-JP" altLang="en-US" dirty="0"/>
              <a:t>実験結果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01FB120-1CA4-E9BD-DCAF-4D897C3E571C}"/>
                  </a:ext>
                </a:extLst>
              </p:cNvPr>
              <p:cNvSpPr>
                <a:spLocks noGrp="1"/>
              </p:cNvSpPr>
              <p:nvPr>
                <p:ph idx="1"/>
              </p:nvPr>
            </p:nvSpPr>
            <p:spPr/>
            <p:txBody>
              <a:bodyPr/>
              <a:lstStyle/>
              <a:p>
                <a:r>
                  <a:rPr kumimoji="1" lang="ja-JP" altLang="en-US" dirty="0"/>
                  <a:t>被積分関数に関して次のような変形を行う．</a:t>
                </a:r>
                <a:endParaRPr kumimoji="1" lang="en-US" altLang="ja-JP" dirty="0"/>
              </a:p>
              <a:p>
                <a:endParaRPr lang="en-US" altLang="ja-JP" dirty="0"/>
              </a:p>
              <a:p>
                <a:endParaRPr kumimoji="1" lang="en-US" altLang="ja-JP" dirty="0"/>
              </a:p>
              <a:p>
                <a:r>
                  <a:rPr kumimoji="1" lang="ja-JP" altLang="en-US" dirty="0"/>
                  <a:t>このようにして，</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の次数が減らすことができて条件数による影響が軽減でき，</a:t>
                </a:r>
                <a:br>
                  <a:rPr kumimoji="1" lang="en-US" altLang="ja-JP" dirty="0"/>
                </a:br>
                <a:r>
                  <a:rPr kumimoji="1" lang="ja-JP" altLang="en-US" dirty="0"/>
                  <a:t>精度向上が見込める．</a:t>
                </a:r>
                <a:endParaRPr kumimoji="1" lang="en-US" altLang="ja-JP" dirty="0"/>
              </a:p>
              <a:p>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𝐴</m:t>
                        </m:r>
                      </m:e>
                      <m:sup>
                        <m:r>
                          <a:rPr kumimoji="1" lang="en-US" altLang="ja-JP" b="0" i="1" smtClean="0">
                            <a:latin typeface="Cambria Math" panose="02040503050406030204" pitchFamily="18" charset="0"/>
                          </a:rPr>
                          <m:t>−1</m:t>
                        </m:r>
                      </m:sup>
                    </m:sSup>
                    <m:r>
                      <a:rPr lang="ja-JP" altLang="en-US" i="1">
                        <a:latin typeface="Cambria Math" panose="02040503050406030204" pitchFamily="18" charset="0"/>
                      </a:rPr>
                      <m:t>に関しては</m:t>
                    </m:r>
                  </m:oMath>
                </a14:m>
                <a:r>
                  <a:rPr kumimoji="1" lang="ja-JP" altLang="en-US" dirty="0"/>
                  <a:t>事前に計算しておけばよいため，計算量自体もほとんど変わらない．</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801FB120-1CA4-E9BD-DCAF-4D897C3E571C}"/>
                  </a:ext>
                </a:extLst>
              </p:cNvPr>
              <p:cNvSpPr>
                <a:spLocks noGrp="1" noRot="1" noChangeAspect="1" noMove="1" noResize="1" noEditPoints="1" noAdjustHandles="1" noChangeArrowheads="1" noChangeShapeType="1" noTextEdit="1"/>
              </p:cNvSpPr>
              <p:nvPr>
                <p:ph idx="1"/>
              </p:nvPr>
            </p:nvSpPr>
            <p:spPr>
              <a:blipFill>
                <a:blip r:embed="rId2"/>
                <a:stretch>
                  <a:fillRect l="-682" t="-1702" r="-3465"/>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1C66440D-F26C-91FD-242D-B3B7475F77CA}"/>
              </a:ext>
            </a:extLst>
          </p:cNvPr>
          <p:cNvSpPr>
            <a:spLocks noGrp="1"/>
          </p:cNvSpPr>
          <p:nvPr>
            <p:ph sz="quarter" idx="13"/>
          </p:nvPr>
        </p:nvSpPr>
        <p:spPr/>
        <p:txBody>
          <a:bodyPr/>
          <a:lstStyle/>
          <a:p>
            <a:r>
              <a:rPr kumimoji="1" lang="ja-JP" altLang="en-US" dirty="0"/>
              <a:t>新しい計算法</a:t>
            </a:r>
          </a:p>
        </p:txBody>
      </p:sp>
      <p:sp>
        <p:nvSpPr>
          <p:cNvPr id="5" name="スライド番号プレースホルダー 4">
            <a:extLst>
              <a:ext uri="{FF2B5EF4-FFF2-40B4-BE49-F238E27FC236}">
                <a16:creationId xmlns:a16="http://schemas.microsoft.com/office/drawing/2014/main" id="{B711776F-F0A5-D861-67D8-963D17DDA8B0}"/>
              </a:ext>
            </a:extLst>
          </p:cNvPr>
          <p:cNvSpPr>
            <a:spLocks noGrp="1"/>
          </p:cNvSpPr>
          <p:nvPr>
            <p:ph type="sldNum" sz="quarter" idx="16"/>
          </p:nvPr>
        </p:nvSpPr>
        <p:spPr/>
        <p:txBody>
          <a:bodyPr/>
          <a:lstStyle/>
          <a:p>
            <a:fld id="{E7B9D07F-0856-42EB-AEF8-D576AE95FF9E}" type="slidenum">
              <a:rPr lang="ja-JP" altLang="en-US" smtClean="0"/>
              <a:pPr/>
              <a:t>30</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7200DB2-204A-7FF3-E9C2-DE24BC6599C9}"/>
                  </a:ext>
                </a:extLst>
              </p:cNvPr>
              <p:cNvSpPr txBox="1"/>
              <p:nvPr/>
            </p:nvSpPr>
            <p:spPr>
              <a:xfrm>
                <a:off x="2738849" y="2256600"/>
                <a:ext cx="5318235" cy="461665"/>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𝑡</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2</m:t>
                                  </m:r>
                                </m:sup>
                              </m:sSup>
                            </m:e>
                          </m:d>
                        </m:e>
                        <m:sup>
                          <m:r>
                            <a:rPr kumimoji="1" lang="en-US" altLang="ja-JP" sz="2400" b="0" i="1" smtClean="0">
                              <a:latin typeface="Cambria Math" panose="02040503050406030204" pitchFamily="18" charset="0"/>
                            </a:rPr>
                            <m:t>−1</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𝑡</m:t>
                                  </m:r>
                                </m:e>
                                <m:sup>
                                  <m:r>
                                    <a:rPr kumimoji="1" lang="en-US" altLang="ja-JP" sz="2400" b="0" i="1" smtClean="0">
                                      <a:latin typeface="Cambria Math" panose="02040503050406030204" pitchFamily="18" charset="0"/>
                                    </a:rPr>
                                    <m:t>2</m:t>
                                  </m:r>
                                </m:sup>
                              </m:sSup>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−1</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e>
                          </m:d>
                        </m:e>
                        <m:sup>
                          <m:r>
                            <a:rPr kumimoji="1" lang="en-US" altLang="ja-JP" sz="2400" b="0" i="1" smtClean="0">
                              <a:latin typeface="Cambria Math" panose="02040503050406030204" pitchFamily="18" charset="0"/>
                            </a:rPr>
                            <m:t>−1</m:t>
                          </m:r>
                        </m:sup>
                      </m:sSup>
                    </m:oMath>
                  </m:oMathPara>
                </a14:m>
                <a:endParaRPr kumimoji="1" lang="ja-JP" altLang="en-US" sz="2000" dirty="0"/>
              </a:p>
            </p:txBody>
          </p:sp>
        </mc:Choice>
        <mc:Fallback xmlns="">
          <p:sp>
            <p:nvSpPr>
              <p:cNvPr id="6" name="テキスト ボックス 5">
                <a:extLst>
                  <a:ext uri="{FF2B5EF4-FFF2-40B4-BE49-F238E27FC236}">
                    <a16:creationId xmlns:a16="http://schemas.microsoft.com/office/drawing/2014/main" id="{67200DB2-204A-7FF3-E9C2-DE24BC6599C9}"/>
                  </a:ext>
                </a:extLst>
              </p:cNvPr>
              <p:cNvSpPr txBox="1">
                <a:spLocks noRot="1" noChangeAspect="1" noMove="1" noResize="1" noEditPoints="1" noAdjustHandles="1" noChangeArrowheads="1" noChangeShapeType="1" noTextEdit="1"/>
              </p:cNvSpPr>
              <p:nvPr/>
            </p:nvSpPr>
            <p:spPr>
              <a:xfrm>
                <a:off x="2738849" y="2256600"/>
                <a:ext cx="5318235" cy="461665"/>
              </a:xfrm>
              <a:prstGeom prst="rect">
                <a:avLst/>
              </a:prstGeom>
              <a:blipFill>
                <a:blip r:embed="rId3"/>
                <a:stretch>
                  <a:fillRect/>
                </a:stretch>
              </a:blipFill>
              <a:ln w="2857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3C0BF5A-E459-C541-9DF0-B783DF4DBFF5}"/>
                  </a:ext>
                </a:extLst>
              </p:cNvPr>
              <p:cNvSpPr txBox="1"/>
              <p:nvPr/>
            </p:nvSpPr>
            <p:spPr>
              <a:xfrm>
                <a:off x="2175354" y="4658373"/>
                <a:ext cx="7177409" cy="994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1" smtClean="0">
                          <a:latin typeface="Cambria Math" panose="02040503050406030204" pitchFamily="18" charset="0"/>
                        </a:rPr>
                        <m:t>sign</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e>
                      </m:d>
                      <m:r>
                        <m:rPr>
                          <m:aln/>
                        </m:rP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num>
                        <m:den>
                          <m:r>
                            <a:rPr kumimoji="1" lang="en-US" altLang="ja-JP" sz="2000" b="0" i="1" smtClean="0">
                              <a:latin typeface="Cambria Math" panose="02040503050406030204" pitchFamily="18" charset="0"/>
                            </a:rPr>
                            <m:t>𝜋</m:t>
                          </m:r>
                        </m:den>
                      </m:f>
                      <m:nary>
                        <m:naryPr>
                          <m:chr m:val="∑"/>
                          <m:ctrlPr>
                            <a:rPr kumimoji="1" lang="en-US" altLang="ja-JP" sz="2000" b="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b>
                        <m:sup>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𝑁</m:t>
                              </m:r>
                            </m:e>
                            <m:sub>
                              <m:r>
                                <a:rPr kumimoji="1" lang="en-US" altLang="ja-JP" sz="2000" b="0" i="1" smtClean="0">
                                  <a:latin typeface="Cambria Math" panose="02040503050406030204" pitchFamily="18" charset="0"/>
                                </a:rPr>
                                <m:t>+</m:t>
                              </m:r>
                            </m:sub>
                          </m:sSub>
                        </m:sup>
                        <m:e>
                          <m:r>
                            <a:rPr kumimoji="1" lang="en-US" altLang="ja-JP" sz="2000" b="0" i="1" smtClean="0">
                              <a:latin typeface="Cambria Math" panose="02040503050406030204" pitchFamily="18" charset="0"/>
                            </a:rPr>
                            <m:t>h</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exp</m:t>
                                      </m:r>
                                    </m:sub>
                                    <m:sup>
                                      <m:r>
                                        <a:rPr kumimoji="1" lang="en-US" altLang="ja-JP" sz="2000" b="0" i="1" smtClean="0">
                                          <a:latin typeface="Cambria Math" panose="02040503050406030204" pitchFamily="18" charset="0"/>
                                        </a:rPr>
                                        <m:t>2</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𝐴</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𝐴</m:t>
                                  </m:r>
                                </m:e>
                              </m:d>
                            </m:e>
                            <m:sup>
                              <m:r>
                                <a:rPr kumimoji="1" lang="en-US" altLang="ja-JP" sz="2000" b="0" i="1" smtClean="0">
                                  <a:latin typeface="Cambria Math" panose="02040503050406030204" pitchFamily="18" charset="0"/>
                                </a:rPr>
                                <m:t>−1</m:t>
                              </m:r>
                            </m:sup>
                          </m:sSup>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𝜙</m:t>
                              </m:r>
                            </m:e>
                            <m:sub>
                              <m:r>
                                <m:rPr>
                                  <m:sty m:val="p"/>
                                </m:rPr>
                                <a:rPr kumimoji="1" lang="en-US" altLang="ja-JP" sz="2000" b="0" i="1" smtClean="0">
                                  <a:latin typeface="Cambria Math" panose="02040503050406030204" pitchFamily="18" charset="0"/>
                                </a:rPr>
                                <m:t>exp</m:t>
                              </m:r>
                            </m:sub>
                            <m:sup>
                              <m:r>
                                <a:rPr kumimoji="1" lang="en-US" altLang="ja-JP" sz="2000" b="0" i="1" smtClean="0">
                                  <a:latin typeface="Cambria Math" panose="02040503050406030204" pitchFamily="18" charset="0"/>
                                </a:rPr>
                                <m:t>′</m:t>
                              </m:r>
                            </m:sup>
                          </m:sSubSup>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𝑘h</m:t>
                              </m:r>
                            </m:e>
                          </m:d>
                        </m:e>
                      </m:nary>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23C0BF5A-E459-C541-9DF0-B783DF4DBFF5}"/>
                  </a:ext>
                </a:extLst>
              </p:cNvPr>
              <p:cNvSpPr txBox="1">
                <a:spLocks noRot="1" noChangeAspect="1" noMove="1" noResize="1" noEditPoints="1" noAdjustHandles="1" noChangeArrowheads="1" noChangeShapeType="1" noTextEdit="1"/>
              </p:cNvSpPr>
              <p:nvPr/>
            </p:nvSpPr>
            <p:spPr>
              <a:xfrm>
                <a:off x="2175354" y="4658373"/>
                <a:ext cx="7177409" cy="994375"/>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20438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FC05F-BF23-9412-658F-D0B745849E17}"/>
              </a:ext>
            </a:extLst>
          </p:cNvPr>
          <p:cNvSpPr>
            <a:spLocks noGrp="1"/>
          </p:cNvSpPr>
          <p:nvPr>
            <p:ph type="title"/>
          </p:nvPr>
        </p:nvSpPr>
        <p:spPr/>
        <p:txBody>
          <a:bodyPr/>
          <a:lstStyle/>
          <a:p>
            <a:r>
              <a:rPr kumimoji="1" lang="ja-JP" altLang="en-US" dirty="0"/>
              <a:t>実験結果</a:t>
            </a:r>
          </a:p>
        </p:txBody>
      </p:sp>
      <p:sp>
        <p:nvSpPr>
          <p:cNvPr id="3" name="コンテンツ プレースホルダー 2">
            <a:extLst>
              <a:ext uri="{FF2B5EF4-FFF2-40B4-BE49-F238E27FC236}">
                <a16:creationId xmlns:a16="http://schemas.microsoft.com/office/drawing/2014/main" id="{801FB120-1CA4-E9BD-DCAF-4D897C3E571C}"/>
              </a:ext>
            </a:extLst>
          </p:cNvPr>
          <p:cNvSpPr>
            <a:spLocks noGrp="1"/>
          </p:cNvSpPr>
          <p:nvPr>
            <p:ph idx="1"/>
          </p:nvPr>
        </p:nvSpPr>
        <p:spPr/>
        <p:txBody>
          <a:bodyPr/>
          <a:lstStyle/>
          <a:p>
            <a:r>
              <a:rPr kumimoji="1" lang="ja-JP" altLang="en-US" dirty="0"/>
              <a:t>条件数ごとにそれぞれ比較</a:t>
            </a:r>
            <a:endParaRPr kumimoji="1" lang="en-US" altLang="ja-JP" dirty="0"/>
          </a:p>
          <a:p>
            <a:endParaRPr kumimoji="1" lang="ja-JP" altLang="en-US" dirty="0"/>
          </a:p>
        </p:txBody>
      </p:sp>
      <p:sp>
        <p:nvSpPr>
          <p:cNvPr id="4" name="コンテンツ プレースホルダー 3">
            <a:extLst>
              <a:ext uri="{FF2B5EF4-FFF2-40B4-BE49-F238E27FC236}">
                <a16:creationId xmlns:a16="http://schemas.microsoft.com/office/drawing/2014/main" id="{1C66440D-F26C-91FD-242D-B3B7475F77CA}"/>
              </a:ext>
            </a:extLst>
          </p:cNvPr>
          <p:cNvSpPr>
            <a:spLocks noGrp="1"/>
          </p:cNvSpPr>
          <p:nvPr>
            <p:ph sz="quarter" idx="13"/>
          </p:nvPr>
        </p:nvSpPr>
        <p:spPr/>
        <p:txBody>
          <a:bodyPr/>
          <a:lstStyle/>
          <a:p>
            <a:r>
              <a:rPr kumimoji="1" lang="ja-JP" altLang="en-US" dirty="0"/>
              <a:t>新しい計算法</a:t>
            </a:r>
            <a:r>
              <a:rPr lang="en-US" altLang="ja-JP" dirty="0"/>
              <a:t>: </a:t>
            </a:r>
            <a:r>
              <a:rPr kumimoji="1" lang="ja-JP" altLang="en-US" dirty="0"/>
              <a:t>数値計算結果</a:t>
            </a:r>
            <a:r>
              <a:rPr kumimoji="1" lang="en-US" altLang="ja-JP" dirty="0"/>
              <a:t>(1)</a:t>
            </a:r>
            <a:endParaRPr kumimoji="1" lang="ja-JP" altLang="en-US" dirty="0"/>
          </a:p>
        </p:txBody>
      </p:sp>
      <p:sp>
        <p:nvSpPr>
          <p:cNvPr id="5" name="スライド番号プレースホルダー 4">
            <a:extLst>
              <a:ext uri="{FF2B5EF4-FFF2-40B4-BE49-F238E27FC236}">
                <a16:creationId xmlns:a16="http://schemas.microsoft.com/office/drawing/2014/main" id="{B711776F-F0A5-D861-67D8-963D17DDA8B0}"/>
              </a:ext>
            </a:extLst>
          </p:cNvPr>
          <p:cNvSpPr>
            <a:spLocks noGrp="1"/>
          </p:cNvSpPr>
          <p:nvPr>
            <p:ph type="sldNum" sz="quarter" idx="16"/>
          </p:nvPr>
        </p:nvSpPr>
        <p:spPr/>
        <p:txBody>
          <a:bodyPr/>
          <a:lstStyle/>
          <a:p>
            <a:fld id="{E7B9D07F-0856-42EB-AEF8-D576AE95FF9E}" type="slidenum">
              <a:rPr lang="ja-JP" altLang="en-US" smtClean="0"/>
              <a:pPr/>
              <a:t>31</a:t>
            </a:fld>
            <a:endParaRPr lang="ja-JP" altLang="en-US" dirty="0"/>
          </a:p>
        </p:txBody>
      </p:sp>
      <p:pic>
        <p:nvPicPr>
          <p:cNvPr id="16" name="図 15">
            <a:extLst>
              <a:ext uri="{FF2B5EF4-FFF2-40B4-BE49-F238E27FC236}">
                <a16:creationId xmlns:a16="http://schemas.microsoft.com/office/drawing/2014/main" id="{6C2B5D06-8D0A-393B-0E85-2D34C325784C}"/>
              </a:ext>
            </a:extLst>
          </p:cNvPr>
          <p:cNvPicPr>
            <a:picLocks noChangeAspect="1"/>
          </p:cNvPicPr>
          <p:nvPr/>
        </p:nvPicPr>
        <p:blipFill>
          <a:blip r:embed="rId3"/>
          <a:stretch>
            <a:fillRect/>
          </a:stretch>
        </p:blipFill>
        <p:spPr>
          <a:xfrm>
            <a:off x="84840" y="2506628"/>
            <a:ext cx="3805887" cy="2979772"/>
          </a:xfrm>
          <a:prstGeom prst="rect">
            <a:avLst/>
          </a:prstGeom>
        </p:spPr>
      </p:pic>
      <p:pic>
        <p:nvPicPr>
          <p:cNvPr id="19" name="図 18">
            <a:extLst>
              <a:ext uri="{FF2B5EF4-FFF2-40B4-BE49-F238E27FC236}">
                <a16:creationId xmlns:a16="http://schemas.microsoft.com/office/drawing/2014/main" id="{27E5DE4B-B69A-FE9D-523C-04D476707D33}"/>
              </a:ext>
            </a:extLst>
          </p:cNvPr>
          <p:cNvPicPr>
            <a:picLocks noChangeAspect="1"/>
          </p:cNvPicPr>
          <p:nvPr/>
        </p:nvPicPr>
        <p:blipFill>
          <a:blip r:embed="rId4"/>
          <a:stretch>
            <a:fillRect/>
          </a:stretch>
        </p:blipFill>
        <p:spPr>
          <a:xfrm>
            <a:off x="4037714" y="2506628"/>
            <a:ext cx="3805889" cy="2979773"/>
          </a:xfrm>
          <a:prstGeom prst="rect">
            <a:avLst/>
          </a:prstGeom>
        </p:spPr>
      </p:pic>
      <p:pic>
        <p:nvPicPr>
          <p:cNvPr id="20" name="図 19">
            <a:extLst>
              <a:ext uri="{FF2B5EF4-FFF2-40B4-BE49-F238E27FC236}">
                <a16:creationId xmlns:a16="http://schemas.microsoft.com/office/drawing/2014/main" id="{AF37D38F-6E98-E39D-A616-B86D1D08115B}"/>
              </a:ext>
            </a:extLst>
          </p:cNvPr>
          <p:cNvPicPr>
            <a:picLocks noChangeAspect="1"/>
          </p:cNvPicPr>
          <p:nvPr/>
        </p:nvPicPr>
        <p:blipFill>
          <a:blip r:embed="rId5"/>
          <a:stretch>
            <a:fillRect/>
          </a:stretch>
        </p:blipFill>
        <p:spPr>
          <a:xfrm>
            <a:off x="8044866" y="2506628"/>
            <a:ext cx="3805887" cy="2979772"/>
          </a:xfrm>
          <a:prstGeom prst="rect">
            <a:avLst/>
          </a:prstGeom>
        </p:spPr>
      </p:pic>
    </p:spTree>
    <p:extLst>
      <p:ext uri="{BB962C8B-B14F-4D97-AF65-F5344CB8AC3E}">
        <p14:creationId xmlns:p14="http://schemas.microsoft.com/office/powerpoint/2010/main" val="1821781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FC05F-BF23-9412-658F-D0B745849E17}"/>
              </a:ext>
            </a:extLst>
          </p:cNvPr>
          <p:cNvSpPr>
            <a:spLocks noGrp="1"/>
          </p:cNvSpPr>
          <p:nvPr>
            <p:ph type="title"/>
          </p:nvPr>
        </p:nvSpPr>
        <p:spPr/>
        <p:txBody>
          <a:bodyPr/>
          <a:lstStyle/>
          <a:p>
            <a:r>
              <a:rPr kumimoji="1" lang="ja-JP" altLang="en-US" dirty="0"/>
              <a:t>実験結果</a:t>
            </a:r>
          </a:p>
        </p:txBody>
      </p:sp>
      <p:sp>
        <p:nvSpPr>
          <p:cNvPr id="3" name="コンテンツ プレースホルダー 2">
            <a:extLst>
              <a:ext uri="{FF2B5EF4-FFF2-40B4-BE49-F238E27FC236}">
                <a16:creationId xmlns:a16="http://schemas.microsoft.com/office/drawing/2014/main" id="{801FB120-1CA4-E9BD-DCAF-4D897C3E571C}"/>
              </a:ext>
            </a:extLst>
          </p:cNvPr>
          <p:cNvSpPr>
            <a:spLocks noGrp="1"/>
          </p:cNvSpPr>
          <p:nvPr>
            <p:ph idx="1"/>
          </p:nvPr>
        </p:nvSpPr>
        <p:spPr/>
        <p:txBody>
          <a:bodyPr/>
          <a:lstStyle/>
          <a:p>
            <a:r>
              <a:rPr kumimoji="1" lang="ja-JP" altLang="en-US" dirty="0"/>
              <a:t>条件数が</a:t>
            </a:r>
            <a:r>
              <a:rPr lang="en-US" altLang="ja-JP" dirty="0"/>
              <a:t>1e+8</a:t>
            </a:r>
            <a:r>
              <a:rPr lang="ja-JP" altLang="en-US" dirty="0"/>
              <a:t>ほどになると今までの計算法では誤差が大きすぎる．</a:t>
            </a:r>
            <a:endParaRPr kumimoji="1" lang="ja-JP" altLang="en-US" dirty="0"/>
          </a:p>
        </p:txBody>
      </p:sp>
      <p:sp>
        <p:nvSpPr>
          <p:cNvPr id="4" name="コンテンツ プレースホルダー 3">
            <a:extLst>
              <a:ext uri="{FF2B5EF4-FFF2-40B4-BE49-F238E27FC236}">
                <a16:creationId xmlns:a16="http://schemas.microsoft.com/office/drawing/2014/main" id="{1C66440D-F26C-91FD-242D-B3B7475F77CA}"/>
              </a:ext>
            </a:extLst>
          </p:cNvPr>
          <p:cNvSpPr>
            <a:spLocks noGrp="1"/>
          </p:cNvSpPr>
          <p:nvPr>
            <p:ph sz="quarter" idx="13"/>
          </p:nvPr>
        </p:nvSpPr>
        <p:spPr/>
        <p:txBody>
          <a:bodyPr/>
          <a:lstStyle/>
          <a:p>
            <a:r>
              <a:rPr kumimoji="1" lang="ja-JP" altLang="en-US" dirty="0"/>
              <a:t>新しい計算法</a:t>
            </a:r>
            <a:r>
              <a:rPr lang="en-US" altLang="ja-JP" dirty="0"/>
              <a:t>: </a:t>
            </a:r>
            <a:r>
              <a:rPr kumimoji="1" lang="ja-JP" altLang="en-US" dirty="0"/>
              <a:t>数値計算結果</a:t>
            </a:r>
            <a:r>
              <a:rPr kumimoji="1" lang="en-US" altLang="ja-JP" dirty="0"/>
              <a:t>(2)</a:t>
            </a:r>
            <a:endParaRPr kumimoji="1" lang="ja-JP" altLang="en-US" dirty="0"/>
          </a:p>
        </p:txBody>
      </p:sp>
      <p:sp>
        <p:nvSpPr>
          <p:cNvPr id="5" name="スライド番号プレースホルダー 4">
            <a:extLst>
              <a:ext uri="{FF2B5EF4-FFF2-40B4-BE49-F238E27FC236}">
                <a16:creationId xmlns:a16="http://schemas.microsoft.com/office/drawing/2014/main" id="{B711776F-F0A5-D861-67D8-963D17DDA8B0}"/>
              </a:ext>
            </a:extLst>
          </p:cNvPr>
          <p:cNvSpPr>
            <a:spLocks noGrp="1"/>
          </p:cNvSpPr>
          <p:nvPr>
            <p:ph type="sldNum" sz="quarter" idx="16"/>
          </p:nvPr>
        </p:nvSpPr>
        <p:spPr/>
        <p:txBody>
          <a:bodyPr/>
          <a:lstStyle/>
          <a:p>
            <a:fld id="{E7B9D07F-0856-42EB-AEF8-D576AE95FF9E}" type="slidenum">
              <a:rPr lang="ja-JP" altLang="en-US" smtClean="0"/>
              <a:pPr/>
              <a:t>32</a:t>
            </a:fld>
            <a:endParaRPr lang="ja-JP" altLang="en-US" dirty="0"/>
          </a:p>
        </p:txBody>
      </p:sp>
      <p:pic>
        <p:nvPicPr>
          <p:cNvPr id="6" name="図 5">
            <a:extLst>
              <a:ext uri="{FF2B5EF4-FFF2-40B4-BE49-F238E27FC236}">
                <a16:creationId xmlns:a16="http://schemas.microsoft.com/office/drawing/2014/main" id="{C906EA5E-E3C1-E216-1874-36849F00C0CC}"/>
              </a:ext>
            </a:extLst>
          </p:cNvPr>
          <p:cNvPicPr>
            <a:picLocks noChangeAspect="1"/>
          </p:cNvPicPr>
          <p:nvPr/>
        </p:nvPicPr>
        <p:blipFill>
          <a:blip r:embed="rId3"/>
          <a:stretch>
            <a:fillRect/>
          </a:stretch>
        </p:blipFill>
        <p:spPr>
          <a:xfrm>
            <a:off x="1044096" y="2446546"/>
            <a:ext cx="4651854" cy="3642110"/>
          </a:xfrm>
          <a:prstGeom prst="rect">
            <a:avLst/>
          </a:prstGeom>
        </p:spPr>
      </p:pic>
      <p:pic>
        <p:nvPicPr>
          <p:cNvPr id="7" name="図 6">
            <a:extLst>
              <a:ext uri="{FF2B5EF4-FFF2-40B4-BE49-F238E27FC236}">
                <a16:creationId xmlns:a16="http://schemas.microsoft.com/office/drawing/2014/main" id="{FB1D6C88-B554-81CB-8E4D-67763F2C473C}"/>
              </a:ext>
            </a:extLst>
          </p:cNvPr>
          <p:cNvPicPr>
            <a:picLocks noChangeAspect="1"/>
          </p:cNvPicPr>
          <p:nvPr/>
        </p:nvPicPr>
        <p:blipFill>
          <a:blip r:embed="rId4"/>
          <a:stretch>
            <a:fillRect/>
          </a:stretch>
        </p:blipFill>
        <p:spPr>
          <a:xfrm>
            <a:off x="6054774" y="2446546"/>
            <a:ext cx="4790003" cy="3642110"/>
          </a:xfrm>
          <a:prstGeom prst="rect">
            <a:avLst/>
          </a:prstGeom>
        </p:spPr>
      </p:pic>
    </p:spTree>
    <p:extLst>
      <p:ext uri="{BB962C8B-B14F-4D97-AF65-F5344CB8AC3E}">
        <p14:creationId xmlns:p14="http://schemas.microsoft.com/office/powerpoint/2010/main" val="907385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FC05F-BF23-9412-658F-D0B745849E17}"/>
              </a:ext>
            </a:extLst>
          </p:cNvPr>
          <p:cNvSpPr>
            <a:spLocks noGrp="1"/>
          </p:cNvSpPr>
          <p:nvPr>
            <p:ph type="title"/>
          </p:nvPr>
        </p:nvSpPr>
        <p:spPr/>
        <p:txBody>
          <a:bodyPr/>
          <a:lstStyle/>
          <a:p>
            <a:r>
              <a:rPr kumimoji="1" lang="ja-JP" altLang="en-US" dirty="0"/>
              <a:t>実験結果</a:t>
            </a:r>
          </a:p>
        </p:txBody>
      </p:sp>
      <p:sp>
        <p:nvSpPr>
          <p:cNvPr id="3" name="コンテンツ プレースホルダー 2">
            <a:extLst>
              <a:ext uri="{FF2B5EF4-FFF2-40B4-BE49-F238E27FC236}">
                <a16:creationId xmlns:a16="http://schemas.microsoft.com/office/drawing/2014/main" id="{801FB120-1CA4-E9BD-DCAF-4D897C3E571C}"/>
              </a:ext>
            </a:extLst>
          </p:cNvPr>
          <p:cNvSpPr>
            <a:spLocks noGrp="1"/>
          </p:cNvSpPr>
          <p:nvPr>
            <p:ph idx="1"/>
          </p:nvPr>
        </p:nvSpPr>
        <p:spPr/>
        <p:txBody>
          <a:bodyPr/>
          <a:lstStyle/>
          <a:p>
            <a:r>
              <a:rPr lang="ja-JP" altLang="en-US" dirty="0"/>
              <a:t>条件数と誤差の両対数グラフは次のようになる．</a:t>
            </a:r>
            <a:endParaRPr kumimoji="1" lang="ja-JP" altLang="en-US" dirty="0"/>
          </a:p>
        </p:txBody>
      </p:sp>
      <p:sp>
        <p:nvSpPr>
          <p:cNvPr id="4" name="コンテンツ プレースホルダー 3">
            <a:extLst>
              <a:ext uri="{FF2B5EF4-FFF2-40B4-BE49-F238E27FC236}">
                <a16:creationId xmlns:a16="http://schemas.microsoft.com/office/drawing/2014/main" id="{1C66440D-F26C-91FD-242D-B3B7475F77CA}"/>
              </a:ext>
            </a:extLst>
          </p:cNvPr>
          <p:cNvSpPr>
            <a:spLocks noGrp="1"/>
          </p:cNvSpPr>
          <p:nvPr>
            <p:ph sz="quarter" idx="13"/>
          </p:nvPr>
        </p:nvSpPr>
        <p:spPr/>
        <p:txBody>
          <a:bodyPr/>
          <a:lstStyle/>
          <a:p>
            <a:r>
              <a:rPr kumimoji="1" lang="ja-JP" altLang="en-US" dirty="0"/>
              <a:t>新しい計算法</a:t>
            </a:r>
            <a:r>
              <a:rPr lang="en-US" altLang="ja-JP" dirty="0"/>
              <a:t>: </a:t>
            </a:r>
            <a:r>
              <a:rPr kumimoji="1" lang="ja-JP" altLang="en-US" dirty="0"/>
              <a:t>数値計算結果</a:t>
            </a:r>
            <a:r>
              <a:rPr kumimoji="1" lang="en-US" altLang="ja-JP" dirty="0"/>
              <a:t>(3)</a:t>
            </a:r>
            <a:endParaRPr kumimoji="1" lang="ja-JP" altLang="en-US" dirty="0"/>
          </a:p>
        </p:txBody>
      </p:sp>
      <p:sp>
        <p:nvSpPr>
          <p:cNvPr id="5" name="スライド番号プレースホルダー 4">
            <a:extLst>
              <a:ext uri="{FF2B5EF4-FFF2-40B4-BE49-F238E27FC236}">
                <a16:creationId xmlns:a16="http://schemas.microsoft.com/office/drawing/2014/main" id="{B711776F-F0A5-D861-67D8-963D17DDA8B0}"/>
              </a:ext>
            </a:extLst>
          </p:cNvPr>
          <p:cNvSpPr>
            <a:spLocks noGrp="1"/>
          </p:cNvSpPr>
          <p:nvPr>
            <p:ph type="sldNum" sz="quarter" idx="16"/>
          </p:nvPr>
        </p:nvSpPr>
        <p:spPr/>
        <p:txBody>
          <a:bodyPr/>
          <a:lstStyle/>
          <a:p>
            <a:fld id="{E7B9D07F-0856-42EB-AEF8-D576AE95FF9E}" type="slidenum">
              <a:rPr lang="ja-JP" altLang="en-US" smtClean="0"/>
              <a:pPr/>
              <a:t>33</a:t>
            </a:fld>
            <a:endParaRPr lang="ja-JP" altLang="en-US" dirty="0"/>
          </a:p>
        </p:txBody>
      </p:sp>
      <p:pic>
        <p:nvPicPr>
          <p:cNvPr id="9" name="図 8" descr="グラフ, 折れ線グラフ&#10;&#10;自動的に生成された説明">
            <a:extLst>
              <a:ext uri="{FF2B5EF4-FFF2-40B4-BE49-F238E27FC236}">
                <a16:creationId xmlns:a16="http://schemas.microsoft.com/office/drawing/2014/main" id="{132D422A-792B-7B73-BC11-6C9609ADC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27" y="2230283"/>
            <a:ext cx="5801547" cy="4445473"/>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CEEE4FC-E1A3-0B41-B933-DD3DCE07DA20}"/>
                  </a:ext>
                </a:extLst>
              </p:cNvPr>
              <p:cNvSpPr txBox="1"/>
              <p:nvPr/>
            </p:nvSpPr>
            <p:spPr>
              <a:xfrm>
                <a:off x="7237801" y="2514600"/>
                <a:ext cx="4373218" cy="1318846"/>
              </a:xfrm>
              <a:prstGeom prst="rect">
                <a:avLst/>
              </a:prstGeom>
            </p:spPr>
            <p:txBody>
              <a:bodyPr vert="horz" wrap="square" lIns="91440" tIns="45720" rIns="91440" bIns="45720" rtlCol="0" anchor="ctr">
                <a:noAutofit/>
              </a:bodyPr>
              <a:lstStyle/>
              <a:p>
                <a:pPr algn="l"/>
                <a:r>
                  <a:rPr lang="ja-JP" altLang="en-US" sz="2400" dirty="0">
                    <a:latin typeface="+mn-ea"/>
                  </a:rPr>
                  <a:t>今までの計算法</a:t>
                </a:r>
                <a:endParaRPr lang="en-US" altLang="ja-JP" sz="2400" dirty="0">
                  <a:latin typeface="+mn-ea"/>
                </a:endParaRPr>
              </a:p>
              <a:p>
                <a:pPr algn="l"/>
                <a:r>
                  <a:rPr lang="ja-JP" altLang="en-US" sz="2400" dirty="0">
                    <a:latin typeface="+mn-ea"/>
                  </a:rPr>
                  <a:t>傾き</a:t>
                </a:r>
                <a:r>
                  <a:rPr lang="en-US" altLang="ja-JP" sz="2400" dirty="0">
                    <a:latin typeface="+mn-ea"/>
                  </a:rPr>
                  <a:t>: 1.5</a:t>
                </a:r>
              </a:p>
              <a:p>
                <a:pPr algn="l"/>
                <a:r>
                  <a:rPr lang="ja-JP" altLang="en-US" sz="2400" dirty="0">
                    <a:latin typeface="+mn-ea"/>
                    <a:sym typeface="Wingdings" panose="05000000000000000000" pitchFamily="2" charset="2"/>
                  </a:rPr>
                  <a:t>　</a:t>
                </a:r>
                <a:r>
                  <a:rPr lang="en-US" altLang="ja-JP" sz="2400" dirty="0">
                    <a:latin typeface="+mn-ea"/>
                    <a:sym typeface="Wingdings" panose="05000000000000000000" pitchFamily="2" charset="2"/>
                  </a:rPr>
                  <a:t> </a:t>
                </a:r>
                <a14:m>
                  <m:oMath xmlns:m="http://schemas.openxmlformats.org/officeDocument/2006/math">
                    <m:r>
                      <m:rPr>
                        <m:sty m:val="p"/>
                      </m:rPr>
                      <a:rPr lang="en-US" altLang="ja-JP" sz="2400" b="0" i="1" smtClean="0">
                        <a:latin typeface="Cambria Math" panose="02040503050406030204" pitchFamily="18" charset="0"/>
                        <a:sym typeface="Wingdings" panose="05000000000000000000" pitchFamily="2" charset="2"/>
                      </a:rPr>
                      <m:t>error</m:t>
                    </m:r>
                    <m:r>
                      <a:rPr lang="en-US" altLang="ja-JP" sz="2400" b="0" i="1" smtClean="0">
                        <a:latin typeface="Cambria Math" panose="02040503050406030204" pitchFamily="18" charset="0"/>
                        <a:sym typeface="Wingdings" panose="05000000000000000000" pitchFamily="2" charset="2"/>
                      </a:rPr>
                      <m:t> ∝</m:t>
                    </m:r>
                    <m:r>
                      <m:rPr>
                        <m:sty m:val="p"/>
                      </m:rPr>
                      <a:rPr lang="en-US" altLang="ja-JP" sz="2400" b="0" i="1" smtClean="0">
                        <a:latin typeface="Cambria Math" panose="02040503050406030204" pitchFamily="18" charset="0"/>
                        <a:sym typeface="Wingdings" panose="05000000000000000000" pitchFamily="2" charset="2"/>
                      </a:rPr>
                      <m:t>cond</m:t>
                    </m:r>
                    <m:sSup>
                      <m:sSupPr>
                        <m:ctrlPr>
                          <a:rPr lang="en-US" altLang="ja-JP" sz="2400" b="0" i="1" smtClean="0">
                            <a:latin typeface="Cambria Math" panose="02040503050406030204" pitchFamily="18" charset="0"/>
                            <a:sym typeface="Wingdings" panose="05000000000000000000" pitchFamily="2" charset="2"/>
                          </a:rPr>
                        </m:ctrlPr>
                      </m:sSupPr>
                      <m:e>
                        <m:d>
                          <m:dPr>
                            <m:ctrlPr>
                              <a:rPr lang="en-US" altLang="ja-JP" sz="2400" b="0" i="1" smtClean="0">
                                <a:latin typeface="Cambria Math" panose="02040503050406030204" pitchFamily="18" charset="0"/>
                                <a:sym typeface="Wingdings" panose="05000000000000000000" pitchFamily="2" charset="2"/>
                              </a:rPr>
                            </m:ctrlPr>
                          </m:dPr>
                          <m:e>
                            <m:r>
                              <a:rPr lang="en-US" altLang="ja-JP" sz="2400" b="0" i="1" smtClean="0">
                                <a:latin typeface="Cambria Math" panose="02040503050406030204" pitchFamily="18" charset="0"/>
                                <a:sym typeface="Wingdings" panose="05000000000000000000" pitchFamily="2" charset="2"/>
                              </a:rPr>
                              <m:t>𝐴</m:t>
                            </m:r>
                          </m:e>
                        </m:d>
                      </m:e>
                      <m:sup>
                        <m:r>
                          <a:rPr lang="en-US" altLang="ja-JP" sz="2400" b="0" i="1" smtClean="0">
                            <a:latin typeface="Cambria Math" panose="02040503050406030204" pitchFamily="18" charset="0"/>
                            <a:sym typeface="Wingdings" panose="05000000000000000000" pitchFamily="2" charset="2"/>
                          </a:rPr>
                          <m:t>1.5</m:t>
                        </m:r>
                      </m:sup>
                    </m:sSup>
                  </m:oMath>
                </a14:m>
                <a:endParaRPr kumimoji="1" lang="ja-JP" altLang="en-US" sz="2400" dirty="0">
                  <a:latin typeface="+mn-ea"/>
                </a:endParaRPr>
              </a:p>
            </p:txBody>
          </p:sp>
        </mc:Choice>
        <mc:Fallback xmlns="">
          <p:sp>
            <p:nvSpPr>
              <p:cNvPr id="10" name="テキスト ボックス 9">
                <a:extLst>
                  <a:ext uri="{FF2B5EF4-FFF2-40B4-BE49-F238E27FC236}">
                    <a16:creationId xmlns:a16="http://schemas.microsoft.com/office/drawing/2014/main" id="{DCEEE4FC-E1A3-0B41-B933-DD3DCE07DA20}"/>
                  </a:ext>
                </a:extLst>
              </p:cNvPr>
              <p:cNvSpPr txBox="1">
                <a:spLocks noRot="1" noChangeAspect="1" noMove="1" noResize="1" noEditPoints="1" noAdjustHandles="1" noChangeArrowheads="1" noChangeShapeType="1" noTextEdit="1"/>
              </p:cNvSpPr>
              <p:nvPr/>
            </p:nvSpPr>
            <p:spPr>
              <a:xfrm>
                <a:off x="7237801" y="2514600"/>
                <a:ext cx="4373218" cy="1318846"/>
              </a:xfrm>
              <a:prstGeom prst="rect">
                <a:avLst/>
              </a:prstGeom>
              <a:blipFill>
                <a:blip r:embed="rId4"/>
                <a:stretch>
                  <a:fillRect l="-2089" b="-50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D3C36B1-B229-4F93-A688-42475BE9CBAC}"/>
                  </a:ext>
                </a:extLst>
              </p:cNvPr>
              <p:cNvSpPr txBox="1"/>
              <p:nvPr/>
            </p:nvSpPr>
            <p:spPr>
              <a:xfrm>
                <a:off x="7237801" y="4179623"/>
                <a:ext cx="4373218" cy="1318846"/>
              </a:xfrm>
              <a:prstGeom prst="rect">
                <a:avLst/>
              </a:prstGeom>
            </p:spPr>
            <p:txBody>
              <a:bodyPr vert="horz" wrap="square" lIns="91440" tIns="45720" rIns="91440" bIns="45720" rtlCol="0" anchor="ctr">
                <a:noAutofit/>
              </a:bodyPr>
              <a:lstStyle/>
              <a:p>
                <a:pPr algn="l"/>
                <a:r>
                  <a:rPr lang="ja-JP" altLang="en-US" sz="2400" dirty="0">
                    <a:latin typeface="+mn-ea"/>
                  </a:rPr>
                  <a:t>新しい計算法</a:t>
                </a:r>
                <a:endParaRPr lang="en-US" altLang="ja-JP" sz="2400" dirty="0">
                  <a:latin typeface="+mn-ea"/>
                </a:endParaRPr>
              </a:p>
              <a:p>
                <a:pPr algn="l"/>
                <a:r>
                  <a:rPr lang="ja-JP" altLang="en-US" sz="2400" dirty="0">
                    <a:latin typeface="+mn-ea"/>
                  </a:rPr>
                  <a:t>傾き</a:t>
                </a:r>
                <a:r>
                  <a:rPr lang="en-US" altLang="ja-JP" sz="2400" dirty="0">
                    <a:latin typeface="+mn-ea"/>
                  </a:rPr>
                  <a:t>: 1.0</a:t>
                </a:r>
              </a:p>
              <a:p>
                <a:pPr algn="l"/>
                <a:r>
                  <a:rPr lang="ja-JP" altLang="en-US" sz="2400" dirty="0">
                    <a:latin typeface="+mn-ea"/>
                    <a:sym typeface="Wingdings" panose="05000000000000000000" pitchFamily="2" charset="2"/>
                  </a:rPr>
                  <a:t>　</a:t>
                </a:r>
                <a:r>
                  <a:rPr lang="en-US" altLang="ja-JP" sz="2400" dirty="0">
                    <a:latin typeface="+mn-ea"/>
                    <a:sym typeface="Wingdings" panose="05000000000000000000" pitchFamily="2" charset="2"/>
                  </a:rPr>
                  <a:t> </a:t>
                </a:r>
                <a14:m>
                  <m:oMath xmlns:m="http://schemas.openxmlformats.org/officeDocument/2006/math">
                    <m:r>
                      <m:rPr>
                        <m:sty m:val="p"/>
                      </m:rPr>
                      <a:rPr lang="en-US" altLang="ja-JP" sz="2400" b="0" i="1" smtClean="0">
                        <a:latin typeface="Cambria Math" panose="02040503050406030204" pitchFamily="18" charset="0"/>
                        <a:sym typeface="Wingdings" panose="05000000000000000000" pitchFamily="2" charset="2"/>
                      </a:rPr>
                      <m:t>error</m:t>
                    </m:r>
                    <m:r>
                      <a:rPr lang="en-US" altLang="ja-JP" sz="2400" b="0" i="1" smtClean="0">
                        <a:latin typeface="Cambria Math" panose="02040503050406030204" pitchFamily="18" charset="0"/>
                        <a:sym typeface="Wingdings" panose="05000000000000000000" pitchFamily="2" charset="2"/>
                      </a:rPr>
                      <m:t> ∝</m:t>
                    </m:r>
                    <m:r>
                      <m:rPr>
                        <m:sty m:val="p"/>
                      </m:rPr>
                      <a:rPr lang="en-US" altLang="ja-JP" sz="2400" b="0" i="1" smtClean="0">
                        <a:latin typeface="Cambria Math" panose="02040503050406030204" pitchFamily="18" charset="0"/>
                        <a:sym typeface="Wingdings" panose="05000000000000000000" pitchFamily="2" charset="2"/>
                      </a:rPr>
                      <m:t>cond</m:t>
                    </m:r>
                    <m:sSup>
                      <m:sSupPr>
                        <m:ctrlPr>
                          <a:rPr lang="en-US" altLang="ja-JP" sz="2400" b="0" i="1" smtClean="0">
                            <a:latin typeface="Cambria Math" panose="02040503050406030204" pitchFamily="18" charset="0"/>
                            <a:sym typeface="Wingdings" panose="05000000000000000000" pitchFamily="2" charset="2"/>
                          </a:rPr>
                        </m:ctrlPr>
                      </m:sSupPr>
                      <m:e>
                        <m:d>
                          <m:dPr>
                            <m:ctrlPr>
                              <a:rPr lang="en-US" altLang="ja-JP" sz="2400" b="0" i="1" smtClean="0">
                                <a:latin typeface="Cambria Math" panose="02040503050406030204" pitchFamily="18" charset="0"/>
                                <a:sym typeface="Wingdings" panose="05000000000000000000" pitchFamily="2" charset="2"/>
                              </a:rPr>
                            </m:ctrlPr>
                          </m:dPr>
                          <m:e>
                            <m:r>
                              <a:rPr lang="en-US" altLang="ja-JP" sz="2400" b="0" i="1" smtClean="0">
                                <a:latin typeface="Cambria Math" panose="02040503050406030204" pitchFamily="18" charset="0"/>
                                <a:sym typeface="Wingdings" panose="05000000000000000000" pitchFamily="2" charset="2"/>
                              </a:rPr>
                              <m:t>𝐴</m:t>
                            </m:r>
                          </m:e>
                        </m:d>
                      </m:e>
                      <m:sup>
                        <m:r>
                          <a:rPr lang="en-US" altLang="ja-JP" sz="2400" b="0" i="1" smtClean="0">
                            <a:latin typeface="Cambria Math" panose="02040503050406030204" pitchFamily="18" charset="0"/>
                            <a:sym typeface="Wingdings" panose="05000000000000000000" pitchFamily="2" charset="2"/>
                          </a:rPr>
                          <m:t>1.0</m:t>
                        </m:r>
                      </m:sup>
                    </m:sSup>
                  </m:oMath>
                </a14:m>
                <a:endParaRPr kumimoji="1" lang="ja-JP" altLang="en-US" sz="2400" dirty="0">
                  <a:latin typeface="+mn-ea"/>
                </a:endParaRPr>
              </a:p>
            </p:txBody>
          </p:sp>
        </mc:Choice>
        <mc:Fallback xmlns="">
          <p:sp>
            <p:nvSpPr>
              <p:cNvPr id="11" name="テキスト ボックス 10">
                <a:extLst>
                  <a:ext uri="{FF2B5EF4-FFF2-40B4-BE49-F238E27FC236}">
                    <a16:creationId xmlns:a16="http://schemas.microsoft.com/office/drawing/2014/main" id="{0D3C36B1-B229-4F93-A688-42475BE9CBAC}"/>
                  </a:ext>
                </a:extLst>
              </p:cNvPr>
              <p:cNvSpPr txBox="1">
                <a:spLocks noRot="1" noChangeAspect="1" noMove="1" noResize="1" noEditPoints="1" noAdjustHandles="1" noChangeArrowheads="1" noChangeShapeType="1" noTextEdit="1"/>
              </p:cNvSpPr>
              <p:nvPr/>
            </p:nvSpPr>
            <p:spPr>
              <a:xfrm>
                <a:off x="7237801" y="4179623"/>
                <a:ext cx="4373218" cy="1318846"/>
              </a:xfrm>
              <a:prstGeom prst="rect">
                <a:avLst/>
              </a:prstGeom>
              <a:blipFill>
                <a:blip r:embed="rId5"/>
                <a:stretch>
                  <a:fillRect l="-2089" b="-50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83124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FC05F-BF23-9412-658F-D0B745849E17}"/>
              </a:ext>
            </a:extLst>
          </p:cNvPr>
          <p:cNvSpPr>
            <a:spLocks noGrp="1"/>
          </p:cNvSpPr>
          <p:nvPr>
            <p:ph type="title"/>
          </p:nvPr>
        </p:nvSpPr>
        <p:spPr/>
        <p:txBody>
          <a:bodyPr/>
          <a:lstStyle/>
          <a:p>
            <a:r>
              <a:rPr kumimoji="1" lang="ja-JP" altLang="en-US" dirty="0"/>
              <a:t>まとめと今後の課題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01FB120-1CA4-E9BD-DCAF-4D897C3E571C}"/>
                  </a:ext>
                </a:extLst>
              </p:cNvPr>
              <p:cNvSpPr>
                <a:spLocks noGrp="1"/>
              </p:cNvSpPr>
              <p:nvPr>
                <p:ph idx="1"/>
              </p:nvPr>
            </p:nvSpPr>
            <p:spPr/>
            <p:txBody>
              <a:bodyPr/>
              <a:lstStyle/>
              <a:p>
                <a:r>
                  <a:rPr kumimoji="1" lang="en-US" altLang="ja-JP" dirty="0"/>
                  <a:t>DE</a:t>
                </a:r>
                <a:r>
                  <a:rPr kumimoji="1" lang="ja-JP" altLang="en-US" dirty="0"/>
                  <a:t>公式は無限区間の積分に対して有効であり，端点に特異性があっても問題がない．</a:t>
                </a:r>
                <a:endParaRPr kumimoji="1" lang="en-US" altLang="ja-JP" dirty="0"/>
              </a:p>
              <a:p>
                <a:r>
                  <a:rPr kumimoji="1" lang="ja-JP" altLang="en-US" dirty="0"/>
                  <a:t>行列符号関数を</a:t>
                </a:r>
                <a:r>
                  <a:rPr kumimoji="1" lang="en-US" altLang="ja-JP" dirty="0"/>
                  <a:t>DE</a:t>
                </a:r>
                <a:r>
                  <a:rPr kumimoji="1" lang="ja-JP" altLang="en-US" dirty="0"/>
                  <a:t>公式で計算する時は，半無限区間のときの変換関数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𝜙</m:t>
                        </m:r>
                      </m:e>
                      <m:sub>
                        <m:r>
                          <m:rPr>
                            <m:sty m:val="p"/>
                          </m:rPr>
                          <a:rPr kumimoji="1" lang="en-US" altLang="ja-JP" b="0" i="1" smtClean="0">
                            <a:latin typeface="Cambria Math" panose="02040503050406030204" pitchFamily="18" charset="0"/>
                          </a:rPr>
                          <m:t>exp</m:t>
                        </m:r>
                      </m:sub>
                    </m:sSub>
                  </m:oMath>
                </a14:m>
                <a:r>
                  <a:rPr kumimoji="1" lang="ja-JP" altLang="en-US" dirty="0"/>
                  <a:t>を用いた方が収束が速くなる．</a:t>
                </a:r>
                <a:endParaRPr kumimoji="1" lang="en-US" altLang="ja-JP" dirty="0"/>
              </a:p>
              <a:p>
                <a:r>
                  <a:rPr kumimoji="1" lang="ja-JP" altLang="en-US" dirty="0"/>
                  <a:t>固有値分布が収束速度に影響を与えるため，スケーリングにより収束を速めることができる場合がある．</a:t>
                </a:r>
                <a:endParaRPr kumimoji="1" lang="en-US" altLang="ja-JP" dirty="0"/>
              </a:p>
              <a:p>
                <a:r>
                  <a:rPr kumimoji="1" lang="en-US" altLang="ja-JP" dirty="0"/>
                  <a:t>DE</a:t>
                </a:r>
                <a:r>
                  <a:rPr kumimoji="1" lang="ja-JP" altLang="en-US" dirty="0"/>
                  <a:t>公式を並列計算することにより他手法よりも速く計算できることがわかった．</a:t>
                </a:r>
                <a:endParaRPr kumimoji="1" lang="en-US" altLang="ja-JP" dirty="0"/>
              </a:p>
              <a:p>
                <a:r>
                  <a:rPr lang="ja-JP" altLang="en-US" dirty="0"/>
                  <a:t>被積分関数を変形することにより，条件数の影響を減らし，誤差を小さくすることができた．</a:t>
                </a:r>
                <a:endParaRPr lang="en-US" altLang="ja-JP" dirty="0"/>
              </a:p>
              <a:p>
                <a:endParaRPr kumimoji="1" lang="en-US" altLang="ja-JP" dirty="0"/>
              </a:p>
              <a:p>
                <a:r>
                  <a:rPr lang="ja-JP" altLang="en-US" dirty="0"/>
                  <a:t>今後は並列計算に関してもっと</a:t>
                </a:r>
                <a:r>
                  <a:rPr lang="ja-JP" altLang="en-US"/>
                  <a:t>詳しく調べていきたい．</a:t>
                </a:r>
                <a:endParaRPr lang="en-US" altLang="ja-JP" dirty="0"/>
              </a:p>
            </p:txBody>
          </p:sp>
        </mc:Choice>
        <mc:Fallback xmlns="">
          <p:sp>
            <p:nvSpPr>
              <p:cNvPr id="3" name="コンテンツ プレースホルダー 2">
                <a:extLst>
                  <a:ext uri="{FF2B5EF4-FFF2-40B4-BE49-F238E27FC236}">
                    <a16:creationId xmlns:a16="http://schemas.microsoft.com/office/drawing/2014/main" id="{801FB120-1CA4-E9BD-DCAF-4D897C3E571C}"/>
                  </a:ext>
                </a:extLst>
              </p:cNvPr>
              <p:cNvSpPr>
                <a:spLocks noGrp="1" noRot="1" noChangeAspect="1" noMove="1" noResize="1" noEditPoints="1" noAdjustHandles="1" noChangeArrowheads="1" noChangeShapeType="1" noTextEdit="1"/>
              </p:cNvSpPr>
              <p:nvPr>
                <p:ph idx="1"/>
              </p:nvPr>
            </p:nvSpPr>
            <p:spPr>
              <a:blipFill>
                <a:blip r:embed="rId3"/>
                <a:stretch>
                  <a:fillRect l="-682" t="-1963"/>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1C66440D-F26C-91FD-242D-B3B7475F77CA}"/>
              </a:ext>
            </a:extLst>
          </p:cNvPr>
          <p:cNvSpPr>
            <a:spLocks noGrp="1"/>
          </p:cNvSpPr>
          <p:nvPr>
            <p:ph sz="quarter" idx="13"/>
          </p:nvPr>
        </p:nvSpPr>
        <p:spPr/>
        <p:txBody>
          <a:bodyPr/>
          <a:lstStyle/>
          <a:p>
            <a:r>
              <a:rPr kumimoji="1" lang="ja-JP" altLang="en-US" dirty="0"/>
              <a:t>まとめと今後の課題</a:t>
            </a:r>
          </a:p>
        </p:txBody>
      </p:sp>
      <p:sp>
        <p:nvSpPr>
          <p:cNvPr id="5" name="スライド番号プレースホルダー 4">
            <a:extLst>
              <a:ext uri="{FF2B5EF4-FFF2-40B4-BE49-F238E27FC236}">
                <a16:creationId xmlns:a16="http://schemas.microsoft.com/office/drawing/2014/main" id="{B711776F-F0A5-D861-67D8-963D17DDA8B0}"/>
              </a:ext>
            </a:extLst>
          </p:cNvPr>
          <p:cNvSpPr>
            <a:spLocks noGrp="1"/>
          </p:cNvSpPr>
          <p:nvPr>
            <p:ph type="sldNum" sz="quarter" idx="16"/>
          </p:nvPr>
        </p:nvSpPr>
        <p:spPr/>
        <p:txBody>
          <a:bodyPr/>
          <a:lstStyle/>
          <a:p>
            <a:fld id="{E7B9D07F-0856-42EB-AEF8-D576AE95FF9E}" type="slidenum">
              <a:rPr lang="ja-JP" altLang="en-US" smtClean="0"/>
              <a:pPr/>
              <a:t>34</a:t>
            </a:fld>
            <a:endParaRPr lang="ja-JP" altLang="en-US" dirty="0"/>
          </a:p>
        </p:txBody>
      </p:sp>
    </p:spTree>
    <p:extLst>
      <p:ext uri="{BB962C8B-B14F-4D97-AF65-F5344CB8AC3E}">
        <p14:creationId xmlns:p14="http://schemas.microsoft.com/office/powerpoint/2010/main" val="134187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1D72B-2260-915D-BC7D-2F8090B19E3E}"/>
              </a:ext>
            </a:extLst>
          </p:cNvPr>
          <p:cNvSpPr>
            <a:spLocks noGrp="1"/>
          </p:cNvSpPr>
          <p:nvPr>
            <p:ph type="title"/>
          </p:nvPr>
        </p:nvSpPr>
        <p:spPr/>
        <p:txBody>
          <a:bodyPr/>
          <a:lstStyle/>
          <a:p>
            <a:r>
              <a:rPr kumimoji="1" lang="ja-JP" altLang="en-US" dirty="0"/>
              <a:t>研究内容</a:t>
            </a:r>
          </a:p>
        </p:txBody>
      </p:sp>
      <p:sp>
        <p:nvSpPr>
          <p:cNvPr id="3" name="コンテンツ プレースホルダー 2">
            <a:extLst>
              <a:ext uri="{FF2B5EF4-FFF2-40B4-BE49-F238E27FC236}">
                <a16:creationId xmlns:a16="http://schemas.microsoft.com/office/drawing/2014/main" id="{521202D2-4821-A37D-2DAF-AA18CABB6C34}"/>
              </a:ext>
            </a:extLst>
          </p:cNvPr>
          <p:cNvSpPr>
            <a:spLocks noGrp="1"/>
          </p:cNvSpPr>
          <p:nvPr>
            <p:ph idx="1"/>
          </p:nvPr>
        </p:nvSpPr>
        <p:spPr/>
        <p:txBody>
          <a:bodyPr/>
          <a:lstStyle/>
          <a:p>
            <a:pPr marL="0" indent="0">
              <a:buNone/>
            </a:pPr>
            <a:r>
              <a:rPr lang="ja-JP" altLang="en-US" sz="2400" dirty="0">
                <a:latin typeface="+mj-ea"/>
                <a:ea typeface="+mj-ea"/>
              </a:rPr>
              <a:t>計算方法</a:t>
            </a:r>
            <a:endParaRPr lang="en-US" altLang="ja-JP" sz="2400" dirty="0">
              <a:latin typeface="+mj-ea"/>
              <a:ea typeface="+mj-ea"/>
            </a:endParaRPr>
          </a:p>
          <a:p>
            <a:r>
              <a:rPr lang="ja-JP" altLang="en-US" sz="2400" dirty="0"/>
              <a:t>数値積分公式である</a:t>
            </a:r>
            <a:r>
              <a:rPr lang="ja-JP" altLang="en-US" sz="2400" dirty="0">
                <a:solidFill>
                  <a:srgbClr val="FF0000"/>
                </a:solidFill>
                <a:latin typeface="+mj-ea"/>
                <a:ea typeface="+mj-ea"/>
              </a:rPr>
              <a:t>二重指数関数型数値積分公式</a:t>
            </a:r>
            <a:r>
              <a:rPr lang="ja-JP" altLang="en-US" sz="2400" dirty="0"/>
              <a:t>を用いる</a:t>
            </a:r>
            <a:endParaRPr lang="en-US" altLang="ja-JP" sz="2400" dirty="0"/>
          </a:p>
          <a:p>
            <a:pPr lvl="1"/>
            <a:endParaRPr kumimoji="1" lang="en-US" altLang="ja-JP" dirty="0"/>
          </a:p>
          <a:p>
            <a:pPr lvl="1"/>
            <a:r>
              <a:rPr kumimoji="1" lang="en-US" altLang="ja-JP" sz="2000" dirty="0"/>
              <a:t>DE</a:t>
            </a:r>
            <a:r>
              <a:rPr kumimoji="1" lang="ja-JP" altLang="en-US" sz="2000" dirty="0"/>
              <a:t>公式は無限区間積分には最適</a:t>
            </a:r>
            <a:endParaRPr lang="en-US" altLang="ja-JP" dirty="0"/>
          </a:p>
          <a:p>
            <a:pPr lvl="1"/>
            <a:endParaRPr kumimoji="1" lang="en-US" altLang="ja-JP" sz="2000" dirty="0">
              <a:sym typeface="Wingdings" panose="05000000000000000000" pitchFamily="2" charset="2"/>
            </a:endParaRPr>
          </a:p>
          <a:p>
            <a:r>
              <a:rPr kumimoji="1" lang="ja-JP" altLang="en-US" dirty="0">
                <a:sym typeface="Wingdings" panose="05000000000000000000" pitchFamily="2" charset="2"/>
              </a:rPr>
              <a:t>この方法を用いた計算法で次の</a:t>
            </a:r>
            <a:r>
              <a:rPr kumimoji="1" lang="en-US" altLang="ja-JP" dirty="0">
                <a:sym typeface="Wingdings" panose="05000000000000000000" pitchFamily="2" charset="2"/>
              </a:rPr>
              <a:t>2</a:t>
            </a:r>
            <a:r>
              <a:rPr kumimoji="1" lang="ja-JP" altLang="en-US" dirty="0">
                <a:sym typeface="Wingdings" panose="05000000000000000000" pitchFamily="2" charset="2"/>
              </a:rPr>
              <a:t>点について研究を行うのが目的</a:t>
            </a:r>
            <a:endParaRPr kumimoji="1" lang="en-US" altLang="ja-JP" dirty="0">
              <a:sym typeface="Wingdings" panose="05000000000000000000" pitchFamily="2" charset="2"/>
            </a:endParaRPr>
          </a:p>
          <a:p>
            <a:pPr lvl="1"/>
            <a:r>
              <a:rPr kumimoji="1" lang="ja-JP" altLang="en-US" sz="2400" dirty="0">
                <a:sym typeface="Wingdings" panose="05000000000000000000" pitchFamily="2" charset="2"/>
              </a:rPr>
              <a:t>誤差解析 </a:t>
            </a:r>
            <a:r>
              <a:rPr kumimoji="1" lang="en-US" altLang="ja-JP" sz="2400" dirty="0">
                <a:sym typeface="Wingdings" panose="05000000000000000000" pitchFamily="2" charset="2"/>
              </a:rPr>
              <a:t>(</a:t>
            </a:r>
            <a:r>
              <a:rPr lang="ja-JP" altLang="en-US" sz="2400" dirty="0">
                <a:sym typeface="Wingdings" panose="05000000000000000000" pitchFamily="2" charset="2"/>
              </a:rPr>
              <a:t>どのようなときに誤差が大きくなるか</a:t>
            </a:r>
            <a:r>
              <a:rPr kumimoji="1" lang="en-US" altLang="ja-JP" sz="2400" dirty="0">
                <a:sym typeface="Wingdings" panose="05000000000000000000" pitchFamily="2" charset="2"/>
              </a:rPr>
              <a:t>)</a:t>
            </a:r>
          </a:p>
          <a:p>
            <a:pPr lvl="1"/>
            <a:r>
              <a:rPr kumimoji="1" lang="ja-JP" altLang="en-US" sz="2400" dirty="0">
                <a:sym typeface="Wingdings" panose="05000000000000000000" pitchFamily="2" charset="2"/>
              </a:rPr>
              <a:t>計算速度 </a:t>
            </a:r>
            <a:r>
              <a:rPr kumimoji="1" lang="en-US" altLang="ja-JP" sz="2400" dirty="0">
                <a:sym typeface="Wingdings" panose="05000000000000000000" pitchFamily="2" charset="2"/>
              </a:rPr>
              <a:t>(</a:t>
            </a:r>
            <a:r>
              <a:rPr kumimoji="1" lang="ja-JP" altLang="en-US" sz="2400" dirty="0">
                <a:sym typeface="Wingdings" panose="05000000000000000000" pitchFamily="2" charset="2"/>
              </a:rPr>
              <a:t>既存手法との比較</a:t>
            </a:r>
            <a:r>
              <a:rPr kumimoji="1" lang="en-US" altLang="ja-JP" sz="2400" dirty="0">
                <a:sym typeface="Wingdings" panose="05000000000000000000" pitchFamily="2" charset="2"/>
              </a:rPr>
              <a:t>)</a:t>
            </a:r>
          </a:p>
          <a:p>
            <a:endParaRPr kumimoji="1" lang="en-US" altLang="ja-JP" sz="2400" dirty="0"/>
          </a:p>
          <a:p>
            <a:pPr lvl="1"/>
            <a:endParaRPr kumimoji="1" lang="en-US" altLang="ja-JP" dirty="0"/>
          </a:p>
        </p:txBody>
      </p:sp>
      <p:sp>
        <p:nvSpPr>
          <p:cNvPr id="4" name="コンテンツ プレースホルダー 3">
            <a:extLst>
              <a:ext uri="{FF2B5EF4-FFF2-40B4-BE49-F238E27FC236}">
                <a16:creationId xmlns:a16="http://schemas.microsoft.com/office/drawing/2014/main" id="{74AF4AF1-2CB1-A3B1-90E0-F1E0D957CD90}"/>
              </a:ext>
            </a:extLst>
          </p:cNvPr>
          <p:cNvSpPr>
            <a:spLocks noGrp="1"/>
          </p:cNvSpPr>
          <p:nvPr>
            <p:ph sz="quarter" idx="13"/>
          </p:nvPr>
        </p:nvSpPr>
        <p:spPr/>
        <p:txBody>
          <a:bodyPr/>
          <a:lstStyle/>
          <a:p>
            <a:r>
              <a:rPr lang="ja-JP" altLang="en-US" dirty="0"/>
              <a:t>背景・目的</a:t>
            </a:r>
            <a:endParaRPr kumimoji="1" lang="ja-JP" altLang="en-US" dirty="0"/>
          </a:p>
        </p:txBody>
      </p:sp>
      <p:sp>
        <p:nvSpPr>
          <p:cNvPr id="5" name="スライド番号プレースホルダー 4">
            <a:extLst>
              <a:ext uri="{FF2B5EF4-FFF2-40B4-BE49-F238E27FC236}">
                <a16:creationId xmlns:a16="http://schemas.microsoft.com/office/drawing/2014/main" id="{C7C209B8-A60F-32AF-C57F-BE97AF278A15}"/>
              </a:ext>
            </a:extLst>
          </p:cNvPr>
          <p:cNvSpPr>
            <a:spLocks noGrp="1"/>
          </p:cNvSpPr>
          <p:nvPr>
            <p:ph type="sldNum" sz="quarter" idx="16"/>
          </p:nvPr>
        </p:nvSpPr>
        <p:spPr/>
        <p:txBody>
          <a:bodyPr/>
          <a:lstStyle/>
          <a:p>
            <a:fld id="{E7B9D07F-0856-42EB-AEF8-D576AE95FF9E}" type="slidenum">
              <a:rPr lang="ja-JP" altLang="en-US" smtClean="0"/>
              <a:pPr/>
              <a:t>4</a:t>
            </a:fld>
            <a:endParaRPr lang="ja-JP" altLang="en-US" dirty="0"/>
          </a:p>
        </p:txBody>
      </p:sp>
      <p:sp>
        <p:nvSpPr>
          <p:cNvPr id="6" name="テキスト ボックス 5">
            <a:extLst>
              <a:ext uri="{FF2B5EF4-FFF2-40B4-BE49-F238E27FC236}">
                <a16:creationId xmlns:a16="http://schemas.microsoft.com/office/drawing/2014/main" id="{765622B3-27DE-CCE6-82A2-8B7C9E866654}"/>
              </a:ext>
            </a:extLst>
          </p:cNvPr>
          <p:cNvSpPr txBox="1"/>
          <p:nvPr/>
        </p:nvSpPr>
        <p:spPr>
          <a:xfrm>
            <a:off x="4119417" y="2456416"/>
            <a:ext cx="4383464" cy="358717"/>
          </a:xfrm>
          <a:prstGeom prst="rect">
            <a:avLst/>
          </a:prstGeom>
        </p:spPr>
        <p:txBody>
          <a:bodyPr vert="horz" wrap="square" lIns="91440" tIns="45720" rIns="91440" bIns="45720" rtlCol="0" anchor="ctr">
            <a:noAutofit/>
          </a:bodyPr>
          <a:lstStyle/>
          <a:p>
            <a:pPr algn="l"/>
            <a:r>
              <a:rPr kumimoji="1" lang="en-US" altLang="ja-JP" sz="1400" dirty="0">
                <a:solidFill>
                  <a:schemeClr val="tx1">
                    <a:lumMod val="75000"/>
                    <a:lumOff val="25000"/>
                  </a:schemeClr>
                </a:solidFill>
                <a:latin typeface="+mn-ea"/>
              </a:rPr>
              <a:t>Double Exponential formula : </a:t>
            </a:r>
            <a:r>
              <a:rPr kumimoji="1" lang="en-US" altLang="ja-JP" sz="1400" dirty="0">
                <a:solidFill>
                  <a:srgbClr val="FF0000"/>
                </a:solidFill>
                <a:latin typeface="+mn-ea"/>
              </a:rPr>
              <a:t>DE</a:t>
            </a:r>
            <a:r>
              <a:rPr kumimoji="1" lang="ja-JP" altLang="en-US" sz="1400" dirty="0">
                <a:solidFill>
                  <a:srgbClr val="FF0000"/>
                </a:solidFill>
                <a:latin typeface="+mn-ea"/>
              </a:rPr>
              <a:t>公式</a:t>
            </a:r>
            <a:r>
              <a:rPr kumimoji="1" lang="en-US" altLang="ja-JP" sz="1400" dirty="0">
                <a:solidFill>
                  <a:srgbClr val="FF0000"/>
                </a:solidFill>
                <a:latin typeface="+mn-ea"/>
              </a:rPr>
              <a:t> </a:t>
            </a:r>
            <a:endParaRPr kumimoji="1" lang="ja-JP" altLang="en-US" sz="1400" dirty="0">
              <a:solidFill>
                <a:srgbClr val="FF0000"/>
              </a:solidFill>
              <a:latin typeface="+mn-ea"/>
            </a:endParaRPr>
          </a:p>
        </p:txBody>
      </p:sp>
    </p:spTree>
    <p:extLst>
      <p:ext uri="{BB962C8B-B14F-4D97-AF65-F5344CB8AC3E}">
        <p14:creationId xmlns:p14="http://schemas.microsoft.com/office/powerpoint/2010/main" val="85441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a:t>
            </a:r>
            <a:r>
              <a:rPr kumimoji="1" lang="en-US" altLang="ja-JP" dirty="0"/>
              <a:t>DE</a:t>
            </a:r>
            <a:r>
              <a:rPr kumimoji="1" lang="ja-JP" altLang="en-US" dirty="0"/>
              <a:t>公式</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p:txBody>
              <a:bodyPr/>
              <a:lstStyle/>
              <a:p>
                <a:r>
                  <a:rPr lang="ja-JP" altLang="en-US" sz="2000" dirty="0">
                    <a:solidFill>
                      <a:srgbClr val="FF0000"/>
                    </a:solidFill>
                  </a:rPr>
                  <a:t>台形公式</a:t>
                </a:r>
                <a:r>
                  <a:rPr lang="ja-JP" altLang="en-US" sz="2000" dirty="0"/>
                  <a:t>は積分区間が</a:t>
                </a:r>
                <a:r>
                  <a:rPr lang="en-US" altLang="ja-JP" sz="2000" dirty="0"/>
                  <a:t>(</a:t>
                </a:r>
                <a14:m>
                  <m:oMath xmlns:m="http://schemas.openxmlformats.org/officeDocument/2006/math">
                    <m:r>
                      <a:rPr lang="en-US" altLang="ja-JP" sz="2000" i="1">
                        <a:latin typeface="Cambria Math" panose="02040503050406030204" pitchFamily="18" charset="0"/>
                      </a:rPr>
                      <m:t>−∞, +∞</m:t>
                    </m:r>
                  </m:oMath>
                </a14:m>
                <a:r>
                  <a:rPr lang="en-US" altLang="ja-JP" sz="2000" dirty="0"/>
                  <a:t>)</a:t>
                </a:r>
                <a:r>
                  <a:rPr lang="ja-JP" altLang="en-US" sz="2000" dirty="0"/>
                  <a:t>で被積分関数が急減少な解析関数の場合には非常に高精度な数値積分公式．</a:t>
                </a:r>
                <a:endParaRPr lang="en-US" altLang="ja-JP" sz="2000" dirty="0"/>
              </a:p>
              <a:p>
                <a:endParaRPr lang="en-US" altLang="ja-JP" sz="400" dirty="0"/>
              </a:p>
              <a:p>
                <a:pPr marL="0" indent="0">
                  <a:buNone/>
                </a:pPr>
                <a:r>
                  <a:rPr lang="en-US" altLang="ja-JP" dirty="0"/>
                  <a:t>	</a:t>
                </a:r>
                <a:r>
                  <a:rPr lang="ja-JP" altLang="en-US" sz="2000" dirty="0"/>
                  <a:t>→ 一般の積分についても，そうなるように</a:t>
                </a:r>
                <a:r>
                  <a:rPr lang="ja-JP" altLang="en-US" sz="2000" dirty="0">
                    <a:solidFill>
                      <a:srgbClr val="FF0000"/>
                    </a:solidFill>
                  </a:rPr>
                  <a:t>変数変換</a:t>
                </a:r>
                <a:r>
                  <a:rPr lang="ja-JP" altLang="en-US" sz="2000" dirty="0"/>
                  <a:t>をする</a:t>
                </a:r>
                <a:endParaRPr lang="en-US" altLang="ja-JP" dirty="0"/>
              </a:p>
              <a:p>
                <a:endParaRPr lang="en-US" altLang="ja-JP" sz="1200" dirty="0"/>
              </a:p>
              <a:p>
                <a:r>
                  <a:rPr lang="ja-JP" altLang="en-US" sz="2000" dirty="0"/>
                  <a:t>特に変換後の被積分関数が二重指数関数的に減衰するように選んだものを</a:t>
                </a:r>
                <a:br>
                  <a:rPr lang="en-US" altLang="ja-JP" sz="2000" dirty="0"/>
                </a:br>
                <a:r>
                  <a:rPr lang="en-US" altLang="ja-JP" sz="2000" dirty="0">
                    <a:solidFill>
                      <a:srgbClr val="FF0000"/>
                    </a:solidFill>
                  </a:rPr>
                  <a:t>DE</a:t>
                </a:r>
                <a:r>
                  <a:rPr lang="ja-JP" altLang="en-US" sz="2000" dirty="0">
                    <a:solidFill>
                      <a:srgbClr val="FF0000"/>
                    </a:solidFill>
                  </a:rPr>
                  <a:t>公式</a:t>
                </a:r>
                <a:r>
                  <a:rPr lang="ja-JP" altLang="en-US" sz="2000" dirty="0"/>
                  <a:t>という</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BC22D345-B4DE-0FA8-C0C6-E15799B31F2D}"/>
                  </a:ext>
                </a:extLst>
              </p:cNvPr>
              <p:cNvSpPr>
                <a:spLocks noGrp="1" noRot="1" noChangeAspect="1" noMove="1" noResize="1" noEditPoints="1" noAdjustHandles="1" noChangeArrowheads="1" noChangeShapeType="1" noTextEdit="1"/>
              </p:cNvSpPr>
              <p:nvPr>
                <p:ph idx="1"/>
              </p:nvPr>
            </p:nvSpPr>
            <p:spPr>
              <a:blipFill>
                <a:blip r:embed="rId2"/>
                <a:stretch>
                  <a:fillRect l="-472" t="-1440"/>
                </a:stretch>
              </a:blipFill>
            </p:spPr>
            <p:txBody>
              <a:bodyPr/>
              <a:lstStyle/>
              <a:p>
                <a:r>
                  <a:rPr lang="ja-JP" altLang="en-US">
                    <a:noFill/>
                  </a:rPr>
                  <a:t> </a:t>
                </a:r>
              </a:p>
            </p:txBody>
          </p:sp>
        </mc:Fallback>
      </mc:AlternateContent>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p:txBody>
          <a:bodyPr/>
          <a:lstStyle/>
          <a:p>
            <a:r>
              <a:rPr lang="ja-JP" altLang="en-US" sz="4000" dirty="0"/>
              <a:t>二重指数関数型数値積分公式</a:t>
            </a:r>
            <a:r>
              <a:rPr lang="en-US" altLang="ja-JP" sz="4000" dirty="0"/>
              <a:t>(DE)</a:t>
            </a:r>
            <a:r>
              <a:rPr lang="ja-JP" altLang="en-US" sz="4000" dirty="0"/>
              <a:t>公式</a:t>
            </a:r>
            <a:endParaRPr kumimoji="1" lang="ja-JP" altLang="en-US" sz="4000" dirty="0"/>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5</a:t>
            </a:fld>
            <a:endParaRPr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FCBCF40-0919-51BC-031C-F57A55A85B1B}"/>
                  </a:ext>
                </a:extLst>
              </p:cNvPr>
              <p:cNvSpPr txBox="1"/>
              <p:nvPr/>
            </p:nvSpPr>
            <p:spPr>
              <a:xfrm>
                <a:off x="1073033" y="4625543"/>
                <a:ext cx="3941185" cy="1736053"/>
              </a:xfrm>
              <a:prstGeom prst="rect">
                <a:avLst/>
              </a:prstGeom>
              <a:noFill/>
              <a:ln w="9525">
                <a:solidFill>
                  <a:schemeClr val="accent1"/>
                </a:solidFill>
              </a:ln>
            </p:spPr>
            <p:txBody>
              <a:bodyPr wrap="square" rtlCol="0">
                <a:spAutoFit/>
              </a:bodyPr>
              <a:lstStyle/>
              <a:p>
                <a:r>
                  <a:rPr kumimoji="1" lang="ja-JP" altLang="en-US" dirty="0">
                    <a:latin typeface="+mn-ea"/>
                  </a:rPr>
                  <a:t>台形公式による近似</a:t>
                </a:r>
                <a:endParaRPr kumimoji="1" lang="en-US" altLang="ja-JP" dirty="0">
                  <a:latin typeface="+mn-ea"/>
                </a:endParaRPr>
              </a:p>
              <a:p>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nary>
                        <m:naryPr>
                          <m:chr m:val="∑"/>
                          <m:ctrlPr>
                            <a:rPr kumimoji="1" lang="en-US"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m:t>
                              </m:r>
                              <m:r>
                                <m:rPr>
                                  <m:brk m:alnAt="23"/>
                                </m:rP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b>
                        <m:sup>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p>
                        <m:e>
                          <m:r>
                            <a:rPr kumimoji="1" lang="en-US" altLang="ja-JP" sz="2400" b="0" i="1" smtClean="0">
                              <a:latin typeface="Cambria Math" panose="02040503050406030204" pitchFamily="18" charset="0"/>
                            </a:rPr>
                            <m:t>𝑓</m:t>
                          </m:r>
                          <m:d>
                            <m:dPr>
                              <m:ctrlPr>
                                <a:rPr kumimoji="1" lang="en-US"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𝑘h</m:t>
                              </m:r>
                            </m:e>
                          </m:d>
                        </m:e>
                      </m:nary>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EFCBCF40-0919-51BC-031C-F57A55A85B1B}"/>
                  </a:ext>
                </a:extLst>
              </p:cNvPr>
              <p:cNvSpPr txBox="1">
                <a:spLocks noRot="1" noChangeAspect="1" noMove="1" noResize="1" noEditPoints="1" noAdjustHandles="1" noChangeArrowheads="1" noChangeShapeType="1" noTextEdit="1"/>
              </p:cNvSpPr>
              <p:nvPr/>
            </p:nvSpPr>
            <p:spPr>
              <a:xfrm>
                <a:off x="1073033" y="4625543"/>
                <a:ext cx="3941185" cy="1736053"/>
              </a:xfrm>
              <a:prstGeom prst="rect">
                <a:avLst/>
              </a:prstGeom>
              <a:blipFill>
                <a:blip r:embed="rId3"/>
                <a:stretch>
                  <a:fillRect l="-1079" t="-1742"/>
                </a:stretch>
              </a:blipFill>
              <a:ln w="9525">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68FC3E6-DB16-AA33-5344-7CEF8FBA72B1}"/>
                  </a:ext>
                </a:extLst>
              </p:cNvPr>
              <p:cNvSpPr txBox="1"/>
              <p:nvPr/>
            </p:nvSpPr>
            <p:spPr>
              <a:xfrm>
                <a:off x="6833970" y="4617279"/>
                <a:ext cx="4519830" cy="1736053"/>
              </a:xfrm>
              <a:prstGeom prst="rect">
                <a:avLst/>
              </a:prstGeom>
              <a:noFill/>
              <a:ln w="9525">
                <a:solidFill>
                  <a:schemeClr val="accent1"/>
                </a:solidFill>
              </a:ln>
            </p:spPr>
            <p:txBody>
              <a:bodyPr wrap="square" rtlCol="0">
                <a:spAutoFit/>
              </a:bodyPr>
              <a:lstStyle/>
              <a:p>
                <a:r>
                  <a:rPr kumimoji="1" lang="ja-JP" altLang="en-US" dirty="0">
                    <a:latin typeface="+mn-ea"/>
                  </a:rPr>
                  <a:t>変数変換後の台形公式</a:t>
                </a:r>
                <a:endParaRPr kumimoji="1" lang="en-US" altLang="ja-JP" dirty="0">
                  <a:latin typeface="+mn-ea"/>
                </a:endParaRPr>
              </a:p>
              <a:p>
                <a:endParaRPr kumimoji="1" lang="en-US" altLang="ja-JP" dirty="0"/>
              </a:p>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h</m:t>
                          </m:r>
                        </m:sub>
                        <m:sup>
                          <m:r>
                            <a:rPr kumimoji="1" lang="en-US" altLang="ja-JP" sz="2400" b="0" i="1" smtClean="0">
                              <a:latin typeface="Cambria Math" panose="02040503050406030204" pitchFamily="18" charset="0"/>
                            </a:rPr>
                            <m:t>∗</m:t>
                          </m:r>
                        </m:sup>
                      </m:sSub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nary>
                        <m:naryPr>
                          <m:chr m:val="∑"/>
                          <m:ctrlPr>
                            <a:rPr kumimoji="1" lang="en-US"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sSub>
                            <m:sSubPr>
                              <m:ctrlPr>
                                <a:rPr kumimoji="1" lang="en-US" altLang="ja-JP" sz="2400" i="1" smtClean="0">
                                  <a:latin typeface="Cambria Math" panose="02040503050406030204" pitchFamily="18" charset="0"/>
                                </a:rPr>
                              </m:ctrlPr>
                            </m:sSubPr>
                            <m:e>
                              <m:r>
                                <m:rPr>
                                  <m:brk m:alnAt="23"/>
                                </m:rP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b>
                        <m:sup>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sup>
                        <m:e>
                          <m:r>
                            <a:rPr kumimoji="1" lang="en-US" altLang="ja-JP" sz="2400" b="0" i="1" smtClean="0">
                              <a:latin typeface="Cambria Math" panose="02040503050406030204" pitchFamily="18" charset="0"/>
                            </a:rPr>
                            <m:t>𝑓</m:t>
                          </m:r>
                          <m:d>
                            <m:dPr>
                              <m:ctrlPr>
                                <a:rPr kumimoji="1" lang="en-US"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𝜙</m:t>
                              </m:r>
                              <m:d>
                                <m:dPr>
                                  <m:ctrlPr>
                                    <a:rPr kumimoji="1" lang="en-US"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𝑘h</m:t>
                                  </m:r>
                                </m:e>
                              </m:d>
                            </m:e>
                          </m:d>
                          <m:r>
                            <a:rPr kumimoji="1" lang="en-US" altLang="ja-JP" sz="2400" b="0" i="1" smtClean="0">
                              <a:latin typeface="Cambria Math" panose="02040503050406030204" pitchFamily="18" charset="0"/>
                            </a:rPr>
                            <m:t> </m:t>
                          </m:r>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𝜙</m:t>
                              </m:r>
                            </m:e>
                            <m:sup>
                              <m:r>
                                <a:rPr kumimoji="1" lang="en-US" altLang="ja-JP" sz="2400" b="0" i="1" smtClean="0">
                                  <a:latin typeface="Cambria Math" panose="02040503050406030204" pitchFamily="18" charset="0"/>
                                </a:rPr>
                                <m:t>′</m:t>
                              </m:r>
                            </m:sup>
                          </m:sSup>
                          <m:d>
                            <m:dPr>
                              <m:ctrlPr>
                                <a:rPr kumimoji="1" lang="en-US"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𝑘h</m:t>
                              </m:r>
                            </m:e>
                          </m:d>
                        </m:e>
                      </m:nary>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268FC3E6-DB16-AA33-5344-7CEF8FBA72B1}"/>
                  </a:ext>
                </a:extLst>
              </p:cNvPr>
              <p:cNvSpPr txBox="1">
                <a:spLocks noRot="1" noChangeAspect="1" noMove="1" noResize="1" noEditPoints="1" noAdjustHandles="1" noChangeArrowheads="1" noChangeShapeType="1" noTextEdit="1"/>
              </p:cNvSpPr>
              <p:nvPr/>
            </p:nvSpPr>
            <p:spPr>
              <a:xfrm>
                <a:off x="6833970" y="4617279"/>
                <a:ext cx="4519830" cy="1736053"/>
              </a:xfrm>
              <a:prstGeom prst="rect">
                <a:avLst/>
              </a:prstGeom>
              <a:blipFill>
                <a:blip r:embed="rId4"/>
                <a:stretch>
                  <a:fillRect l="-941" t="-1394"/>
                </a:stretch>
              </a:blipFill>
              <a:ln w="9525">
                <a:solidFill>
                  <a:schemeClr val="accent1"/>
                </a:solidFill>
              </a:ln>
            </p:spPr>
            <p:txBody>
              <a:bodyPr/>
              <a:lstStyle/>
              <a:p>
                <a:r>
                  <a:rPr lang="ja-JP" altLang="en-US">
                    <a:noFill/>
                  </a:rPr>
                  <a:t> </a:t>
                </a:r>
              </a:p>
            </p:txBody>
          </p:sp>
        </mc:Fallback>
      </mc:AlternateContent>
    </p:spTree>
    <p:extLst>
      <p:ext uri="{BB962C8B-B14F-4D97-AF65-F5344CB8AC3E}">
        <p14:creationId xmlns:p14="http://schemas.microsoft.com/office/powerpoint/2010/main" val="374645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0C163-9735-B35D-141D-A07F15BC34A5}"/>
              </a:ext>
            </a:extLst>
          </p:cNvPr>
          <p:cNvSpPr>
            <a:spLocks noGrp="1"/>
          </p:cNvSpPr>
          <p:nvPr>
            <p:ph type="title"/>
          </p:nvPr>
        </p:nvSpPr>
        <p:spPr/>
        <p:txBody>
          <a:bodyPr/>
          <a:lstStyle/>
          <a:p>
            <a:r>
              <a:rPr kumimoji="1" lang="ja-JP" altLang="en-US" dirty="0"/>
              <a:t>基礎事項 </a:t>
            </a:r>
            <a:r>
              <a:rPr kumimoji="1" lang="en-US" altLang="ja-JP" dirty="0"/>
              <a:t>DE</a:t>
            </a:r>
            <a:r>
              <a:rPr kumimoji="1" lang="ja-JP" altLang="en-US" dirty="0"/>
              <a:t>公式</a:t>
            </a:r>
          </a:p>
        </p:txBody>
      </p:sp>
      <p:sp>
        <p:nvSpPr>
          <p:cNvPr id="3" name="コンテンツ プレースホルダー 2">
            <a:extLst>
              <a:ext uri="{FF2B5EF4-FFF2-40B4-BE49-F238E27FC236}">
                <a16:creationId xmlns:a16="http://schemas.microsoft.com/office/drawing/2014/main" id="{1A3E6760-3474-9C8E-1C10-73E0CEC187C2}"/>
              </a:ext>
            </a:extLst>
          </p:cNvPr>
          <p:cNvSpPr>
            <a:spLocks noGrp="1"/>
          </p:cNvSpPr>
          <p:nvPr>
            <p:ph idx="1"/>
          </p:nvPr>
        </p:nvSpPr>
        <p:spPr/>
        <p:txBody>
          <a:bodyPr>
            <a:normAutofit/>
          </a:bodyPr>
          <a:lstStyle/>
          <a:p>
            <a:r>
              <a:rPr kumimoji="1" lang="ja-JP" altLang="en-US" sz="2000" dirty="0"/>
              <a:t>積分区間を微小区間に分割し，それぞれに台形公式を適用する．</a:t>
            </a:r>
            <a:endParaRPr kumimoji="1" lang="en-US" altLang="ja-JP" sz="2000" dirty="0"/>
          </a:p>
          <a:p>
            <a:r>
              <a:rPr kumimoji="1" lang="ja-JP" altLang="en-US" sz="2000" dirty="0"/>
              <a:t>これを複合台形公式と言うが，複合を省略することが多い．</a:t>
            </a:r>
          </a:p>
        </p:txBody>
      </p:sp>
      <p:sp>
        <p:nvSpPr>
          <p:cNvPr id="4" name="コンテンツ プレースホルダー 3">
            <a:extLst>
              <a:ext uri="{FF2B5EF4-FFF2-40B4-BE49-F238E27FC236}">
                <a16:creationId xmlns:a16="http://schemas.microsoft.com/office/drawing/2014/main" id="{D29648D3-E8BD-1635-9454-409F8993BB8B}"/>
              </a:ext>
            </a:extLst>
          </p:cNvPr>
          <p:cNvSpPr>
            <a:spLocks noGrp="1"/>
          </p:cNvSpPr>
          <p:nvPr>
            <p:ph sz="quarter" idx="13"/>
          </p:nvPr>
        </p:nvSpPr>
        <p:spPr/>
        <p:txBody>
          <a:bodyPr/>
          <a:lstStyle/>
          <a:p>
            <a:r>
              <a:rPr kumimoji="1" lang="ja-JP" altLang="en-US" dirty="0"/>
              <a:t>台形公式について</a:t>
            </a:r>
          </a:p>
        </p:txBody>
      </p:sp>
      <p:sp>
        <p:nvSpPr>
          <p:cNvPr id="5" name="スライド番号プレースホルダー 4">
            <a:extLst>
              <a:ext uri="{FF2B5EF4-FFF2-40B4-BE49-F238E27FC236}">
                <a16:creationId xmlns:a16="http://schemas.microsoft.com/office/drawing/2014/main" id="{F7E73B6A-A436-B0F8-0568-E5405DF6FC6B}"/>
              </a:ext>
            </a:extLst>
          </p:cNvPr>
          <p:cNvSpPr>
            <a:spLocks noGrp="1"/>
          </p:cNvSpPr>
          <p:nvPr>
            <p:ph type="sldNum" sz="quarter" idx="16"/>
          </p:nvPr>
        </p:nvSpPr>
        <p:spPr/>
        <p:txBody>
          <a:bodyPr/>
          <a:lstStyle/>
          <a:p>
            <a:fld id="{E7B9D07F-0856-42EB-AEF8-D576AE95FF9E}" type="slidenum">
              <a:rPr lang="ja-JP" altLang="en-US" smtClean="0"/>
              <a:pPr/>
              <a:t>6</a:t>
            </a:fld>
            <a:endParaRPr lang="ja-JP" altLang="en-US" dirty="0"/>
          </a:p>
        </p:txBody>
      </p:sp>
      <p:pic>
        <p:nvPicPr>
          <p:cNvPr id="16" name="図 15" descr="ダイアグラム&#10;&#10;低い精度で自動的に生成された説明">
            <a:extLst>
              <a:ext uri="{FF2B5EF4-FFF2-40B4-BE49-F238E27FC236}">
                <a16:creationId xmlns:a16="http://schemas.microsoft.com/office/drawing/2014/main" id="{C50A0D69-9473-E77B-7549-36A96A1D4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32" y="2725688"/>
            <a:ext cx="6637631" cy="3390188"/>
          </a:xfrm>
          <a:prstGeom prst="rect">
            <a:avLst/>
          </a:prstGeom>
        </p:spPr>
      </p:pic>
      <p:sp>
        <p:nvSpPr>
          <p:cNvPr id="17" name="テキスト ボックス 16">
            <a:extLst>
              <a:ext uri="{FF2B5EF4-FFF2-40B4-BE49-F238E27FC236}">
                <a16:creationId xmlns:a16="http://schemas.microsoft.com/office/drawing/2014/main" id="{803AC935-B518-2F43-73A2-3ECAB137F920}"/>
              </a:ext>
            </a:extLst>
          </p:cNvPr>
          <p:cNvSpPr txBox="1"/>
          <p:nvPr/>
        </p:nvSpPr>
        <p:spPr>
          <a:xfrm>
            <a:off x="4398731" y="6115876"/>
            <a:ext cx="5007346" cy="253916"/>
          </a:xfrm>
          <a:prstGeom prst="rect">
            <a:avLst/>
          </a:prstGeom>
          <a:noFill/>
        </p:spPr>
        <p:txBody>
          <a:bodyPr wrap="square" rtlCol="0">
            <a:spAutoFit/>
          </a:bodyPr>
          <a:lstStyle/>
          <a:p>
            <a:r>
              <a:rPr kumimoji="1" lang="en-US" altLang="ja-JP" sz="1050" dirty="0">
                <a:latin typeface="游ゴシック Light" panose="020B0300000000000000" pitchFamily="50" charset="-128"/>
                <a:ea typeface="游ゴシック Light" panose="020B0300000000000000" pitchFamily="50" charset="-128"/>
              </a:rPr>
              <a:t>http://staff.miyakyo-u.ac.jp/~h-uri/blog/archive/lecture/computer/basic/daikei.pdf</a:t>
            </a:r>
            <a:endParaRPr kumimoji="1" lang="ja-JP" altLang="en-US" sz="1050"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03086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a:t>
            </a:r>
            <a:r>
              <a:rPr lang="en-US" altLang="ja-JP" dirty="0"/>
              <a:t>DE</a:t>
            </a:r>
            <a:r>
              <a:rPr lang="ja-JP" altLang="en-US" dirty="0"/>
              <a:t>公式</a:t>
            </a:r>
            <a:endParaRPr kumimoji="1" lang="ja-JP" altLang="en-US" dirty="0"/>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endParaRPr lang="en-US" altLang="ja-JP" dirty="0"/>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p:txBody>
          <a:bodyPr/>
          <a:lstStyle/>
          <a:p>
            <a:r>
              <a:rPr kumimoji="1" lang="ja-JP" altLang="en-US" sz="4000" dirty="0"/>
              <a:t>二重指数関数的にとは？</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7</a:t>
            </a:fld>
            <a:endParaRPr lang="ja-JP" altLang="en-US" dirty="0"/>
          </a:p>
        </p:txBody>
      </p:sp>
      <p:sp>
        <p:nvSpPr>
          <p:cNvPr id="8" name="テキスト ボックス 7">
            <a:extLst>
              <a:ext uri="{FF2B5EF4-FFF2-40B4-BE49-F238E27FC236}">
                <a16:creationId xmlns:a16="http://schemas.microsoft.com/office/drawing/2014/main" id="{40B428D2-1B43-A58B-B85D-892CB2543BF7}"/>
              </a:ext>
            </a:extLst>
          </p:cNvPr>
          <p:cNvSpPr txBox="1"/>
          <p:nvPr/>
        </p:nvSpPr>
        <p:spPr>
          <a:xfrm>
            <a:off x="7980480" y="3520227"/>
            <a:ext cx="3373320" cy="1975886"/>
          </a:xfrm>
          <a:prstGeom prst="rect">
            <a:avLst/>
          </a:prstGeom>
          <a:ln>
            <a:noFill/>
          </a:ln>
        </p:spPr>
        <p:txBody>
          <a:bodyPr vert="horz" wrap="square" lIns="91440" tIns="45720" rIns="91440" bIns="45720" rtlCol="0" anchor="ctr">
            <a:noAutofit/>
          </a:bodyPr>
          <a:lstStyle/>
          <a:p>
            <a:pPr algn="l"/>
            <a:r>
              <a:rPr lang="ja-JP" altLang="en-US" sz="2000" dirty="0">
                <a:solidFill>
                  <a:schemeClr val="tx1">
                    <a:lumMod val="75000"/>
                    <a:lumOff val="25000"/>
                  </a:schemeClr>
                </a:solidFill>
                <a:latin typeface="+mj-ea"/>
                <a:ea typeface="+mj-ea"/>
              </a:rPr>
              <a:t>二重指数関数は指数関数と比べても急減少する</a:t>
            </a:r>
            <a:endParaRPr lang="en-US" altLang="ja-JP" sz="2000" dirty="0">
              <a:solidFill>
                <a:schemeClr val="tx1">
                  <a:lumMod val="75000"/>
                  <a:lumOff val="25000"/>
                </a:schemeClr>
              </a:solidFill>
              <a:latin typeface="+mj-ea"/>
              <a:ea typeface="+mj-ea"/>
            </a:endParaRPr>
          </a:p>
        </p:txBody>
      </p:sp>
      <p:pic>
        <p:nvPicPr>
          <p:cNvPr id="10" name="図 9" descr="グラフ&#10;&#10;自動的に生成された説明">
            <a:extLst>
              <a:ext uri="{FF2B5EF4-FFF2-40B4-BE49-F238E27FC236}">
                <a16:creationId xmlns:a16="http://schemas.microsoft.com/office/drawing/2014/main" id="{B8C002AF-699E-FBBB-9FD1-73E756DDD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932" y="2330568"/>
            <a:ext cx="5498603" cy="4175768"/>
          </a:xfrm>
          <a:prstGeom prst="rect">
            <a:avLst/>
          </a:prstGeom>
        </p:spPr>
      </p:pic>
      <p:sp>
        <p:nvSpPr>
          <p:cNvPr id="6" name="矢印: 左 5">
            <a:extLst>
              <a:ext uri="{FF2B5EF4-FFF2-40B4-BE49-F238E27FC236}">
                <a16:creationId xmlns:a16="http://schemas.microsoft.com/office/drawing/2014/main" id="{8F4CB7DD-EB32-6CCA-DC10-74BFB97BA9CC}"/>
              </a:ext>
            </a:extLst>
          </p:cNvPr>
          <p:cNvSpPr/>
          <p:nvPr/>
        </p:nvSpPr>
        <p:spPr>
          <a:xfrm>
            <a:off x="6856496" y="4088418"/>
            <a:ext cx="842212" cy="517358"/>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493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a:t>
            </a:r>
            <a:r>
              <a:rPr kumimoji="1" lang="en-US" altLang="ja-JP" dirty="0"/>
              <a:t>DE</a:t>
            </a:r>
            <a:r>
              <a:rPr kumimoji="1" lang="ja-JP" altLang="en-US" dirty="0"/>
              <a:t>公式</a:t>
            </a:r>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5" y="1521965"/>
            <a:ext cx="11611627" cy="4653911"/>
          </a:xfrm>
        </p:spPr>
        <p:txBody>
          <a:bodyPr/>
          <a:lstStyle/>
          <a:p>
            <a:r>
              <a:rPr lang="ja-JP" altLang="en-US" dirty="0"/>
              <a:t>積分区間によって最適な変換関数は異なる</a:t>
            </a:r>
            <a:endParaRPr lang="en-US" altLang="ja-JP" dirty="0"/>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a:xfrm>
            <a:off x="263046" y="919120"/>
            <a:ext cx="11611627" cy="602845"/>
          </a:xfrm>
        </p:spPr>
        <p:txBody>
          <a:bodyPr/>
          <a:lstStyle/>
          <a:p>
            <a:r>
              <a:rPr lang="ja-JP" altLang="en-US" sz="4000" dirty="0"/>
              <a:t>積分区間ごとの最適な変換関数</a:t>
            </a:r>
            <a:endParaRPr kumimoji="1" lang="ja-JP" altLang="en-US" sz="4000" dirty="0"/>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8</a:t>
            </a:fld>
            <a:endParaRPr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9B9BD52-1C4A-61B4-8D7B-1AAA3F959B91}"/>
                  </a:ext>
                </a:extLst>
              </p:cNvPr>
              <p:cNvSpPr txBox="1"/>
              <p:nvPr/>
            </p:nvSpPr>
            <p:spPr>
              <a:xfrm>
                <a:off x="1624064" y="2266946"/>
                <a:ext cx="8070980" cy="92897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b>
                        <m:sup>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m:rPr>
                              <m:sty m:val="p"/>
                            </m:r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sinh</m:t>
                          </m:r>
                        </m:fName>
                        <m:e>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num>
                                <m:den>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sinh</m:t>
                                  </m:r>
                                </m:fName>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e>
                              </m:func>
                            </m:e>
                          </m:d>
                        </m:e>
                      </m:func>
                    </m:oMath>
                  </m:oMathPara>
                </a14:m>
                <a:endParaRPr kumimoji="1" lang="en-US" altLang="ja-JP" sz="2800" b="0" i="0" u="none" strike="noStrike" kern="1200" cap="none" spc="0" normalizeH="0" baseline="0" noProof="0" dirty="0">
                  <a:ln>
                    <a:noFill/>
                  </a:ln>
                  <a:solidFill>
                    <a:prstClr val="black"/>
                  </a:solidFill>
                  <a:effectLst/>
                  <a:uLnTx/>
                  <a:uFillTx/>
                  <a:latin typeface="Arial"/>
                  <a:ea typeface="Cambria Math" panose="02040503050406030204" pitchFamily="18" charset="0"/>
                  <a:cs typeface="+mn-cs"/>
                </a:endParaRPr>
              </a:p>
            </p:txBody>
          </p:sp>
        </mc:Choice>
        <mc:Fallback xmlns="">
          <p:sp>
            <p:nvSpPr>
              <p:cNvPr id="7" name="テキスト ボックス 6">
                <a:extLst>
                  <a:ext uri="{FF2B5EF4-FFF2-40B4-BE49-F238E27FC236}">
                    <a16:creationId xmlns:a16="http://schemas.microsoft.com/office/drawing/2014/main" id="{69B9BD52-1C4A-61B4-8D7B-1AAA3F959B91}"/>
                  </a:ext>
                </a:extLst>
              </p:cNvPr>
              <p:cNvSpPr txBox="1">
                <a:spLocks noRot="1" noChangeAspect="1" noMove="1" noResize="1" noEditPoints="1" noAdjustHandles="1" noChangeArrowheads="1" noChangeShapeType="1" noTextEdit="1"/>
              </p:cNvSpPr>
              <p:nvPr/>
            </p:nvSpPr>
            <p:spPr>
              <a:xfrm>
                <a:off x="1624064" y="2266946"/>
                <a:ext cx="8070980" cy="92897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EE30622-2CDF-BF53-9E52-B0A2A6585D6A}"/>
                  </a:ext>
                </a:extLst>
              </p:cNvPr>
              <p:cNvSpPr txBox="1"/>
              <p:nvPr/>
            </p:nvSpPr>
            <p:spPr>
              <a:xfrm>
                <a:off x="1570277" y="3662083"/>
                <a:ext cx="8070980" cy="931409"/>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up>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m:rPr>
                              <m:sty m:val="p"/>
                            </m:r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exp</m:t>
                          </m:r>
                        </m:fName>
                        <m:e>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num>
                                <m:den>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sinh</m:t>
                                  </m:r>
                                </m:fName>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e>
                              </m:func>
                            </m:e>
                          </m:d>
                        </m:e>
                      </m:func>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𝜙</m:t>
                          </m:r>
                        </m:e>
                        <m:sub>
                          <m:r>
                            <m:rPr>
                              <m:sty m:val="p"/>
                            </m:r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exp</m:t>
                          </m:r>
                        </m:sub>
                      </m:sSub>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1" lang="en-US" altLang="ja-JP" sz="2800" b="0" i="0" u="none" strike="noStrike" kern="1200" cap="none" spc="0" normalizeH="0" baseline="0" noProof="0" dirty="0">
                  <a:ln>
                    <a:noFill/>
                  </a:ln>
                  <a:solidFill>
                    <a:prstClr val="black"/>
                  </a:solidFill>
                  <a:effectLst/>
                  <a:uLnTx/>
                  <a:uFillTx/>
                  <a:latin typeface="Arial"/>
                  <a:ea typeface="Cambria Math" panose="02040503050406030204" pitchFamily="18" charset="0"/>
                  <a:cs typeface="+mn-cs"/>
                </a:endParaRPr>
              </a:p>
            </p:txBody>
          </p:sp>
        </mc:Choice>
        <mc:Fallback xmlns="">
          <p:sp>
            <p:nvSpPr>
              <p:cNvPr id="9" name="テキスト ボックス 8">
                <a:extLst>
                  <a:ext uri="{FF2B5EF4-FFF2-40B4-BE49-F238E27FC236}">
                    <a16:creationId xmlns:a16="http://schemas.microsoft.com/office/drawing/2014/main" id="{8EE30622-2CDF-BF53-9E52-B0A2A6585D6A}"/>
                  </a:ext>
                </a:extLst>
              </p:cNvPr>
              <p:cNvSpPr txBox="1">
                <a:spLocks noRot="1" noChangeAspect="1" noMove="1" noResize="1" noEditPoints="1" noAdjustHandles="1" noChangeArrowheads="1" noChangeShapeType="1" noTextEdit="1"/>
              </p:cNvSpPr>
              <p:nvPr/>
            </p:nvSpPr>
            <p:spPr>
              <a:xfrm>
                <a:off x="1570277" y="3662083"/>
                <a:ext cx="8070980" cy="93140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86D00BA-26B4-D5FA-D5C4-03B41EA7FB1C}"/>
                  </a:ext>
                </a:extLst>
              </p:cNvPr>
              <p:cNvSpPr txBox="1"/>
              <p:nvPr/>
            </p:nvSpPr>
            <p:spPr>
              <a:xfrm>
                <a:off x="1570277" y="5007471"/>
                <a:ext cx="8070980" cy="9610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m:rPr>
                              <m:sty m:val="p"/>
                            </m:r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tanh</m:t>
                          </m:r>
                        </m:fName>
                        <m:e>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num>
                                <m:den>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func>
                                <m:func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ja-JP"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sinh</m:t>
                                  </m:r>
                                </m:fName>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func>
                            </m:e>
                          </m:d>
                        </m:e>
                      </m:func>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𝜙</m:t>
                          </m:r>
                        </m:e>
                        <m:sub>
                          <m:r>
                            <m:rPr>
                              <m:sty m:val="p"/>
                            </m:r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sinh</m:t>
                          </m:r>
                        </m:sub>
                      </m:sSub>
                      <m:d>
                        <m:d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e>
                      </m:d>
                    </m:oMath>
                  </m:oMathPara>
                </a14:m>
                <a:endParaRPr kumimoji="1" lang="en-US" altLang="ja-JP" sz="2800" b="0" i="0" u="none" strike="noStrike" kern="1200" cap="none" spc="0" normalizeH="0" baseline="0" noProof="0" dirty="0">
                  <a:ln>
                    <a:noFill/>
                  </a:ln>
                  <a:solidFill>
                    <a:prstClr val="black"/>
                  </a:solidFill>
                  <a:effectLst/>
                  <a:uLnTx/>
                  <a:uFillTx/>
                  <a:latin typeface="Arial"/>
                  <a:ea typeface="Cambria Math" panose="02040503050406030204" pitchFamily="18" charset="0"/>
                  <a:cs typeface="+mn-cs"/>
                </a:endParaRPr>
              </a:p>
            </p:txBody>
          </p:sp>
        </mc:Choice>
        <mc:Fallback xmlns="">
          <p:sp>
            <p:nvSpPr>
              <p:cNvPr id="10" name="テキスト ボックス 9">
                <a:extLst>
                  <a:ext uri="{FF2B5EF4-FFF2-40B4-BE49-F238E27FC236}">
                    <a16:creationId xmlns:a16="http://schemas.microsoft.com/office/drawing/2014/main" id="{886D00BA-26B4-D5FA-D5C4-03B41EA7FB1C}"/>
                  </a:ext>
                </a:extLst>
              </p:cNvPr>
              <p:cNvSpPr txBox="1">
                <a:spLocks noRot="1" noChangeAspect="1" noMove="1" noResize="1" noEditPoints="1" noAdjustHandles="1" noChangeArrowheads="1" noChangeShapeType="1" noTextEdit="1"/>
              </p:cNvSpPr>
              <p:nvPr/>
            </p:nvSpPr>
            <p:spPr>
              <a:xfrm>
                <a:off x="1570277" y="5007471"/>
                <a:ext cx="8070980" cy="9610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397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0B54D-E1A0-6A5C-A8BF-C7C399111AAC}"/>
              </a:ext>
            </a:extLst>
          </p:cNvPr>
          <p:cNvSpPr>
            <a:spLocks noGrp="1"/>
          </p:cNvSpPr>
          <p:nvPr>
            <p:ph type="title"/>
          </p:nvPr>
        </p:nvSpPr>
        <p:spPr/>
        <p:txBody>
          <a:bodyPr/>
          <a:lstStyle/>
          <a:p>
            <a:r>
              <a:rPr kumimoji="1" lang="ja-JP" altLang="en-US" dirty="0"/>
              <a:t>基礎事項 </a:t>
            </a:r>
            <a:r>
              <a:rPr kumimoji="1" lang="en-US" altLang="ja-JP" dirty="0"/>
              <a:t>DE</a:t>
            </a:r>
            <a:r>
              <a:rPr kumimoji="1" lang="ja-JP" altLang="en-US" dirty="0"/>
              <a:t>公式</a:t>
            </a:r>
          </a:p>
        </p:txBody>
      </p:sp>
      <p:sp>
        <p:nvSpPr>
          <p:cNvPr id="3" name="コンテンツ プレースホルダー 2">
            <a:extLst>
              <a:ext uri="{FF2B5EF4-FFF2-40B4-BE49-F238E27FC236}">
                <a16:creationId xmlns:a16="http://schemas.microsoft.com/office/drawing/2014/main" id="{BC22D345-B4DE-0FA8-C0C6-E15799B31F2D}"/>
              </a:ext>
            </a:extLst>
          </p:cNvPr>
          <p:cNvSpPr>
            <a:spLocks noGrp="1"/>
          </p:cNvSpPr>
          <p:nvPr>
            <p:ph idx="1"/>
          </p:nvPr>
        </p:nvSpPr>
        <p:spPr>
          <a:xfrm>
            <a:off x="263047" y="1540043"/>
            <a:ext cx="11611627" cy="4816308"/>
          </a:xfrm>
        </p:spPr>
        <p:txBody>
          <a:bodyPr/>
          <a:lstStyle/>
          <a:p>
            <a:r>
              <a:rPr lang="en-US" altLang="ja-JP" dirty="0"/>
              <a:t>DE</a:t>
            </a:r>
            <a:r>
              <a:rPr lang="ja-JP" altLang="en-US" dirty="0"/>
              <a:t>公式は端点に特異性があっても</a:t>
            </a:r>
            <a:br>
              <a:rPr lang="en-US" altLang="ja-JP" dirty="0"/>
            </a:br>
            <a:r>
              <a:rPr lang="ja-JP" altLang="en-US" dirty="0"/>
              <a:t>問題なく計算できる</a:t>
            </a:r>
            <a:r>
              <a:rPr lang="en-US" altLang="ja-JP" dirty="0"/>
              <a:t>.</a:t>
            </a:r>
          </a:p>
          <a:p>
            <a:endParaRPr lang="en-US" altLang="ja-JP" dirty="0"/>
          </a:p>
        </p:txBody>
      </p:sp>
      <p:sp>
        <p:nvSpPr>
          <p:cNvPr id="4" name="コンテンツ プレースホルダー 3">
            <a:extLst>
              <a:ext uri="{FF2B5EF4-FFF2-40B4-BE49-F238E27FC236}">
                <a16:creationId xmlns:a16="http://schemas.microsoft.com/office/drawing/2014/main" id="{C8946E4D-74CC-78BF-0FD3-DBA190E10B92}"/>
              </a:ext>
            </a:extLst>
          </p:cNvPr>
          <p:cNvSpPr>
            <a:spLocks noGrp="1"/>
          </p:cNvSpPr>
          <p:nvPr>
            <p:ph sz="quarter" idx="13"/>
          </p:nvPr>
        </p:nvSpPr>
        <p:spPr/>
        <p:txBody>
          <a:bodyPr/>
          <a:lstStyle/>
          <a:p>
            <a:r>
              <a:rPr lang="en-US" altLang="ja-JP" sz="3600" dirty="0"/>
              <a:t>DE</a:t>
            </a:r>
            <a:r>
              <a:rPr lang="ja-JP" altLang="en-US" sz="3600" dirty="0"/>
              <a:t>公式の性質 </a:t>
            </a:r>
            <a:r>
              <a:rPr lang="en-US" altLang="ja-JP" sz="3600" dirty="0"/>
              <a:t>(</a:t>
            </a:r>
            <a:r>
              <a:rPr lang="ja-JP" altLang="en-US" sz="3600" dirty="0"/>
              <a:t>数値例</a:t>
            </a:r>
            <a:r>
              <a:rPr lang="en-US" altLang="ja-JP" sz="3600" dirty="0"/>
              <a:t>)</a:t>
            </a:r>
          </a:p>
        </p:txBody>
      </p:sp>
      <p:sp>
        <p:nvSpPr>
          <p:cNvPr id="5" name="スライド番号プレースホルダー 4">
            <a:extLst>
              <a:ext uri="{FF2B5EF4-FFF2-40B4-BE49-F238E27FC236}">
                <a16:creationId xmlns:a16="http://schemas.microsoft.com/office/drawing/2014/main" id="{8DD3ACCC-6AB9-56A5-B238-0A4BE5B2951E}"/>
              </a:ext>
            </a:extLst>
          </p:cNvPr>
          <p:cNvSpPr>
            <a:spLocks noGrp="1"/>
          </p:cNvSpPr>
          <p:nvPr>
            <p:ph type="sldNum" sz="quarter" idx="16"/>
          </p:nvPr>
        </p:nvSpPr>
        <p:spPr/>
        <p:txBody>
          <a:bodyPr/>
          <a:lstStyle/>
          <a:p>
            <a:fld id="{E7B9D07F-0856-42EB-AEF8-D576AE95FF9E}" type="slidenum">
              <a:rPr lang="ja-JP" altLang="en-US" smtClean="0"/>
              <a:pPr/>
              <a:t>9</a:t>
            </a:fld>
            <a:endParaRPr lang="ja-JP" altLang="en-US" dirty="0"/>
          </a:p>
        </p:txBody>
      </p:sp>
      <p:pic>
        <p:nvPicPr>
          <p:cNvPr id="7" name="図 6" descr="グラフ, 折れ線グラフ&#10;&#10;自動的に生成された説明">
            <a:extLst>
              <a:ext uri="{FF2B5EF4-FFF2-40B4-BE49-F238E27FC236}">
                <a16:creationId xmlns:a16="http://schemas.microsoft.com/office/drawing/2014/main" id="{50517FDE-839B-38A9-C6EA-6FB629827B1C}"/>
              </a:ext>
            </a:extLst>
          </p:cNvPr>
          <p:cNvPicPr>
            <a:picLocks noChangeAspect="1"/>
          </p:cNvPicPr>
          <p:nvPr/>
        </p:nvPicPr>
        <p:blipFill rotWithShape="1">
          <a:blip r:embed="rId3">
            <a:extLst>
              <a:ext uri="{28A0092B-C50C-407E-A947-70E740481C1C}">
                <a14:useLocalDpi xmlns:a14="http://schemas.microsoft.com/office/drawing/2010/main" val="0"/>
              </a:ext>
            </a:extLst>
          </a:blip>
          <a:srcRect t="9939" r="7899"/>
          <a:stretch/>
        </p:blipFill>
        <p:spPr>
          <a:xfrm>
            <a:off x="5595616" y="2288108"/>
            <a:ext cx="5272048" cy="3436854"/>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6B1A14E7-064F-B36F-5F72-C46A53C23FE6}"/>
                  </a:ext>
                </a:extLst>
              </p:cNvPr>
              <p:cNvSpPr txBox="1"/>
              <p:nvPr/>
            </p:nvSpPr>
            <p:spPr>
              <a:xfrm>
                <a:off x="590837" y="2564353"/>
                <a:ext cx="4471957" cy="2171098"/>
              </a:xfrm>
              <a:prstGeom prst="rect">
                <a:avLst/>
              </a:prstGeom>
              <a:ln>
                <a:noFill/>
              </a:ln>
            </p:spPr>
            <p:txBody>
              <a:bodyPr vert="horz" wrap="square" lIns="91440" tIns="45720" rIns="91440" bIns="45720" rtlCol="0" anchor="ctr">
                <a:noAutofit/>
              </a:bodyPr>
              <a:lstStyle/>
              <a:p>
                <a:pPr algn="l"/>
                <a:r>
                  <a:rPr lang="ja-JP" altLang="en-US" sz="2000" dirty="0">
                    <a:solidFill>
                      <a:schemeClr val="tx1">
                        <a:lumMod val="75000"/>
                        <a:lumOff val="25000"/>
                      </a:schemeClr>
                    </a:solidFill>
                    <a:latin typeface="+mn-ea"/>
                  </a:rPr>
                  <a:t>以下の積分を数値計算</a:t>
                </a:r>
                <a:r>
                  <a:rPr lang="en-US" altLang="ja-JP" sz="2000" dirty="0">
                    <a:solidFill>
                      <a:schemeClr val="tx1">
                        <a:lumMod val="75000"/>
                        <a:lumOff val="25000"/>
                      </a:schemeClr>
                    </a:solidFill>
                    <a:latin typeface="+mn-ea"/>
                  </a:rPr>
                  <a:t>(</a:t>
                </a:r>
                <a:r>
                  <a:rPr lang="ja-JP" altLang="en-US" sz="2000" dirty="0">
                    <a:solidFill>
                      <a:schemeClr val="tx1">
                        <a:lumMod val="75000"/>
                        <a:lumOff val="25000"/>
                      </a:schemeClr>
                    </a:solidFill>
                    <a:latin typeface="+mn-ea"/>
                  </a:rPr>
                  <a:t>端点に特異性</a:t>
                </a:r>
                <a:r>
                  <a:rPr lang="en-US" altLang="ja-JP" sz="2000" dirty="0">
                    <a:solidFill>
                      <a:schemeClr val="tx1">
                        <a:lumMod val="75000"/>
                        <a:lumOff val="25000"/>
                      </a:schemeClr>
                    </a:solidFill>
                    <a:latin typeface="+mn-ea"/>
                  </a:rPr>
                  <a:t>)</a:t>
                </a:r>
              </a:p>
              <a:p>
                <a:pPr algn="l"/>
                <a:r>
                  <a:rPr lang="en-US" altLang="ja-JP" sz="2000" dirty="0">
                    <a:solidFill>
                      <a:schemeClr val="tx1">
                        <a:lumMod val="75000"/>
                        <a:lumOff val="25000"/>
                      </a:schemeClr>
                    </a:solidFill>
                    <a:latin typeface="+mn-ea"/>
                  </a:rPr>
                  <a:t>Gauss-Legendre</a:t>
                </a:r>
                <a:r>
                  <a:rPr lang="ja-JP" altLang="en-US" sz="2000" dirty="0">
                    <a:solidFill>
                      <a:schemeClr val="tx1">
                        <a:lumMod val="75000"/>
                        <a:lumOff val="25000"/>
                      </a:schemeClr>
                    </a:solidFill>
                    <a:latin typeface="+mn-ea"/>
                  </a:rPr>
                  <a:t>求積と比較</a:t>
                </a:r>
                <a:endParaRPr lang="en-US" altLang="ja-JP" sz="2000" dirty="0">
                  <a:solidFill>
                    <a:schemeClr val="tx1">
                      <a:lumMod val="75000"/>
                      <a:lumOff val="25000"/>
                    </a:schemeClr>
                  </a:solidFill>
                  <a:latin typeface="+mn-ea"/>
                </a:endParaRPr>
              </a:p>
              <a:p>
                <a:pPr algn="l"/>
                <a:endParaRPr kumimoji="1" lang="en-US" altLang="ja-JP" sz="2000" b="0" dirty="0">
                  <a:solidFill>
                    <a:schemeClr val="tx1">
                      <a:lumMod val="75000"/>
                      <a:lumOff val="25000"/>
                    </a:schemeClr>
                  </a:solidFill>
                  <a:latin typeface="+mn-ea"/>
                </a:endParaRPr>
              </a:p>
              <a:p>
                <a:pPr algn="l"/>
                <a14:m>
                  <m:oMathPara xmlns:m="http://schemas.openxmlformats.org/officeDocument/2006/math">
                    <m:oMathParaPr>
                      <m:jc m:val="centerGroup"/>
                    </m:oMathParaPr>
                    <m:oMath xmlns:m="http://schemas.openxmlformats.org/officeDocument/2006/math">
                      <m:nary>
                        <m:naryPr>
                          <m:ctrlPr>
                            <a:rPr kumimoji="1" lang="en-US" altLang="ja-JP" sz="2400" b="0" i="1" smtClean="0">
                              <a:solidFill>
                                <a:schemeClr val="tx1"/>
                              </a:solidFill>
                              <a:latin typeface="Cambria Math" panose="02040503050406030204" pitchFamily="18" charset="0"/>
                            </a:rPr>
                          </m:ctrlPr>
                        </m:naryPr>
                        <m:sub>
                          <m:r>
                            <a:rPr kumimoji="1" lang="en-US" altLang="ja-JP" sz="2400" b="0" i="1" smtClean="0">
                              <a:solidFill>
                                <a:schemeClr val="tx1"/>
                              </a:solidFill>
                              <a:latin typeface="Cambria Math" panose="02040503050406030204" pitchFamily="18" charset="0"/>
                            </a:rPr>
                            <m:t>−1</m:t>
                          </m:r>
                        </m:sub>
                        <m:sup>
                          <m:r>
                            <a:rPr kumimoji="1" lang="en-US" altLang="ja-JP" sz="2400" b="0" i="1" smtClean="0">
                              <a:solidFill>
                                <a:schemeClr val="tx1"/>
                              </a:solidFill>
                              <a:latin typeface="Cambria Math" panose="02040503050406030204" pitchFamily="18" charset="0"/>
                            </a:rPr>
                            <m:t>1</m:t>
                          </m:r>
                        </m:sup>
                        <m:e>
                          <m:f>
                            <m:fPr>
                              <m:ctrlPr>
                                <a:rPr kumimoji="1" lang="en-US" altLang="ja-JP" sz="2400" b="0" i="1" smtClean="0">
                                  <a:solidFill>
                                    <a:schemeClr val="tx1"/>
                                  </a:solidFill>
                                  <a:latin typeface="Cambria Math" panose="02040503050406030204" pitchFamily="18" charset="0"/>
                                </a:rPr>
                              </m:ctrlPr>
                            </m:fPr>
                            <m:num>
                              <m:r>
                                <a:rPr kumimoji="1" lang="en-US" altLang="ja-JP" sz="2400" b="0" i="1" smtClean="0">
                                  <a:solidFill>
                                    <a:schemeClr val="tx1"/>
                                  </a:solidFill>
                                  <a:latin typeface="Cambria Math" panose="02040503050406030204" pitchFamily="18" charset="0"/>
                                </a:rPr>
                                <m:t>1</m:t>
                              </m:r>
                            </m:num>
                            <m:den>
                              <m:rad>
                                <m:radPr>
                                  <m:degHide m:val="on"/>
                                  <m:ctrlPr>
                                    <a:rPr kumimoji="1" lang="en-US" altLang="ja-JP" sz="2400" b="0" i="1" smtClean="0">
                                      <a:solidFill>
                                        <a:schemeClr val="tx1"/>
                                      </a:solidFill>
                                      <a:latin typeface="Cambria Math" panose="02040503050406030204" pitchFamily="18" charset="0"/>
                                    </a:rPr>
                                  </m:ctrlPr>
                                </m:radPr>
                                <m:deg/>
                                <m:e>
                                  <m:r>
                                    <a:rPr kumimoji="1" lang="en-US" altLang="ja-JP" sz="2400" b="0" i="1" smtClean="0">
                                      <a:solidFill>
                                        <a:schemeClr val="tx1"/>
                                      </a:solidFill>
                                      <a:latin typeface="Cambria Math" panose="02040503050406030204" pitchFamily="18" charset="0"/>
                                    </a:rPr>
                                    <m:t>1−</m:t>
                                  </m:r>
                                  <m:sSup>
                                    <m:sSupPr>
                                      <m:ctrlPr>
                                        <a:rPr kumimoji="1" lang="en-US" altLang="ja-JP" sz="2400" b="0" i="1" smtClean="0">
                                          <a:solidFill>
                                            <a:schemeClr val="tx1"/>
                                          </a:solidFill>
                                          <a:latin typeface="Cambria Math" panose="02040503050406030204" pitchFamily="18" charset="0"/>
                                        </a:rPr>
                                      </m:ctrlPr>
                                    </m:sSupPr>
                                    <m:e>
                                      <m:r>
                                        <a:rPr kumimoji="1" lang="en-US" altLang="ja-JP" sz="2400" b="0" i="1" smtClean="0">
                                          <a:solidFill>
                                            <a:schemeClr val="tx1"/>
                                          </a:solidFill>
                                          <a:latin typeface="Cambria Math" panose="02040503050406030204" pitchFamily="18" charset="0"/>
                                        </a:rPr>
                                        <m:t>𝑥</m:t>
                                      </m:r>
                                    </m:e>
                                    <m:sup>
                                      <m:r>
                                        <a:rPr kumimoji="1" lang="en-US" altLang="ja-JP" sz="2400" b="0" i="1" smtClean="0">
                                          <a:solidFill>
                                            <a:schemeClr val="tx1"/>
                                          </a:solidFill>
                                          <a:latin typeface="Cambria Math" panose="02040503050406030204" pitchFamily="18" charset="0"/>
                                        </a:rPr>
                                        <m:t>2</m:t>
                                      </m:r>
                                    </m:sup>
                                  </m:sSup>
                                </m:e>
                              </m:rad>
                            </m:den>
                          </m:f>
                        </m:e>
                      </m:nary>
                      <m:r>
                        <m:rPr>
                          <m:sty m:val="p"/>
                        </m:rPr>
                        <a:rPr kumimoji="1" lang="en-US" altLang="ja-JP" sz="2400" b="0" i="1" smtClean="0">
                          <a:solidFill>
                            <a:schemeClr val="tx1"/>
                          </a:solidFill>
                          <a:latin typeface="Cambria Math" panose="02040503050406030204" pitchFamily="18" charset="0"/>
                        </a:rPr>
                        <m:t>d</m:t>
                      </m:r>
                      <m:r>
                        <a:rPr kumimoji="1" lang="en-US" altLang="ja-JP" sz="2400" b="0" i="1" smtClean="0">
                          <a:solidFill>
                            <a:schemeClr val="tx1"/>
                          </a:solidFill>
                          <a:latin typeface="Cambria Math" panose="02040503050406030204" pitchFamily="18" charset="0"/>
                        </a:rPr>
                        <m:t>𝑥</m:t>
                      </m:r>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𝜋</m:t>
                      </m:r>
                    </m:oMath>
                  </m:oMathPara>
                </a14:m>
                <a:endParaRPr kumimoji="1" lang="en-US" altLang="ja-JP" sz="2400" dirty="0">
                  <a:solidFill>
                    <a:schemeClr val="tx1"/>
                  </a:solidFill>
                  <a:latin typeface="+mn-ea"/>
                </a:endParaRPr>
              </a:p>
              <a:p>
                <a:pPr algn="l"/>
                <a:endParaRPr kumimoji="1" lang="en-US" altLang="ja-JP" sz="2400" dirty="0">
                  <a:solidFill>
                    <a:schemeClr val="tx1">
                      <a:lumMod val="75000"/>
                      <a:lumOff val="25000"/>
                    </a:schemeClr>
                  </a:solidFill>
                  <a:latin typeface="+mn-ea"/>
                </a:endParaRPr>
              </a:p>
            </p:txBody>
          </p:sp>
        </mc:Choice>
        <mc:Fallback>
          <p:sp>
            <p:nvSpPr>
              <p:cNvPr id="8" name="テキスト ボックス 7">
                <a:extLst>
                  <a:ext uri="{FF2B5EF4-FFF2-40B4-BE49-F238E27FC236}">
                    <a16:creationId xmlns:a16="http://schemas.microsoft.com/office/drawing/2014/main" id="{6B1A14E7-064F-B36F-5F72-C46A53C23FE6}"/>
                  </a:ext>
                </a:extLst>
              </p:cNvPr>
              <p:cNvSpPr txBox="1">
                <a:spLocks noRot="1" noChangeAspect="1" noMove="1" noResize="1" noEditPoints="1" noAdjustHandles="1" noChangeArrowheads="1" noChangeShapeType="1" noTextEdit="1"/>
              </p:cNvSpPr>
              <p:nvPr/>
            </p:nvSpPr>
            <p:spPr>
              <a:xfrm>
                <a:off x="590837" y="2564353"/>
                <a:ext cx="4471957" cy="2171098"/>
              </a:xfrm>
              <a:prstGeom prst="rect">
                <a:avLst/>
              </a:prstGeom>
              <a:blipFill>
                <a:blip r:embed="rId4"/>
                <a:stretch>
                  <a:fillRect l="-1499" t="-2247" r="-954"/>
                </a:stretch>
              </a:blipFill>
              <a:ln>
                <a:noFill/>
              </a:ln>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24B7FFAC-44E2-6F4B-B7FD-4372E15ADE71}"/>
              </a:ext>
            </a:extLst>
          </p:cNvPr>
          <p:cNvSpPr txBox="1"/>
          <p:nvPr/>
        </p:nvSpPr>
        <p:spPr>
          <a:xfrm>
            <a:off x="5213609" y="5643085"/>
            <a:ext cx="6469200" cy="737600"/>
          </a:xfrm>
          <a:prstGeom prst="rect">
            <a:avLst/>
          </a:prstGeom>
          <a:ln>
            <a:noFill/>
          </a:ln>
        </p:spPr>
        <p:txBody>
          <a:bodyPr vert="horz" wrap="square" lIns="91440" tIns="45720" rIns="91440" bIns="45720" rtlCol="0" anchor="ctr">
            <a:noAutofit/>
          </a:bodyPr>
          <a:lstStyle/>
          <a:p>
            <a:pPr algn="l"/>
            <a:r>
              <a:rPr lang="en-US" altLang="ja-JP" sz="2000" dirty="0">
                <a:solidFill>
                  <a:schemeClr val="tx1">
                    <a:lumMod val="75000"/>
                    <a:lumOff val="25000"/>
                  </a:schemeClr>
                </a:solidFill>
                <a:latin typeface="+mn-ea"/>
              </a:rPr>
              <a:t>DE</a:t>
            </a:r>
            <a:r>
              <a:rPr lang="ja-JP" altLang="en-US" sz="2000" dirty="0">
                <a:solidFill>
                  <a:schemeClr val="tx1">
                    <a:lumMod val="75000"/>
                    <a:lumOff val="25000"/>
                  </a:schemeClr>
                </a:solidFill>
                <a:latin typeface="+mn-ea"/>
              </a:rPr>
              <a:t>公式は端点特異性のある積分に対しても有効である．</a:t>
            </a:r>
            <a:endParaRPr lang="en-US" altLang="ja-JP" sz="2000" dirty="0">
              <a:solidFill>
                <a:schemeClr val="tx1">
                  <a:lumMod val="75000"/>
                  <a:lumOff val="25000"/>
                </a:schemeClr>
              </a:solidFill>
              <a:latin typeface="+mn-ea"/>
            </a:endParaRPr>
          </a:p>
        </p:txBody>
      </p:sp>
    </p:spTree>
    <p:extLst>
      <p:ext uri="{BB962C8B-B14F-4D97-AF65-F5344CB8AC3E}">
        <p14:creationId xmlns:p14="http://schemas.microsoft.com/office/powerpoint/2010/main" val="748526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游ゴシック medium">
      <a:majorFont>
        <a:latin typeface="Arial"/>
        <a:ea typeface="游ゴシック bold"/>
        <a:cs typeface=""/>
      </a:majorFont>
      <a:minorFont>
        <a:latin typeface="Arial"/>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4000" dirty="0" smtClean="0">
            <a:latin typeface="+mj-ea"/>
            <a:ea typeface="+mj-ea"/>
          </a:defRPr>
        </a:defPPr>
      </a:lstStyle>
    </a:txDef>
  </a:objectDefaults>
  <a:extraClrSchemeLst/>
  <a:extLst>
    <a:ext uri="{05A4C25C-085E-4340-85A3-A5531E510DB2}">
      <thm15:themeFamily xmlns:thm15="http://schemas.microsoft.com/office/thememl/2012/main" name="テンプレ自分.potx" id="{621CFD77-E6FE-4C76-9C7F-F1AB4D1BD0A7}" vid="{552885C9-8E9E-4323-8AC0-A68191EC78D8}"/>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游ゴシック medium">
      <a:majorFont>
        <a:latin typeface="Arial"/>
        <a:ea typeface="游ゴシック bold"/>
        <a:cs typeface=""/>
      </a:majorFont>
      <a:minorFont>
        <a:latin typeface="Arial"/>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テンプレ自分.potx" id="{621CFD77-E6FE-4C76-9C7F-F1AB4D1BD0A7}" vid="{50521BB2-17D7-46E5-A138-3F1009DE211B}"/>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テンプレ自分</Template>
  <TotalTime>5925</TotalTime>
  <Words>3153</Words>
  <Application>Microsoft Office PowerPoint</Application>
  <PresentationFormat>ワイド画面</PresentationFormat>
  <Paragraphs>438</Paragraphs>
  <Slides>34</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34</vt:i4>
      </vt:variant>
    </vt:vector>
  </HeadingPairs>
  <TitlesOfParts>
    <vt:vector size="43" baseType="lpstr">
      <vt:lpstr>游ゴシック</vt:lpstr>
      <vt:lpstr>游ゴシック bold</vt:lpstr>
      <vt:lpstr>游ゴシック Light</vt:lpstr>
      <vt:lpstr>游ゴシック Medium</vt:lpstr>
      <vt:lpstr>Arial</vt:lpstr>
      <vt:lpstr>Cambria Math</vt:lpstr>
      <vt:lpstr>Consolas</vt:lpstr>
      <vt:lpstr>Office テーマ</vt:lpstr>
      <vt:lpstr>デザインの設定</vt:lpstr>
      <vt:lpstr>研究内容紹介など 研究テーマ：二重指数関数型数値積分公式を用いた 　　　　　　行列符号関数計算法の応用と改良</vt:lpstr>
      <vt:lpstr>PowerPoint プレゼンテーション</vt:lpstr>
      <vt:lpstr>研究内容</vt:lpstr>
      <vt:lpstr>研究内容</vt:lpstr>
      <vt:lpstr>基礎事項 DE公式</vt:lpstr>
      <vt:lpstr>基礎事項 DE公式</vt:lpstr>
      <vt:lpstr>基礎事項 DE公式</vt:lpstr>
      <vt:lpstr>基礎事項 DE公式</vt:lpstr>
      <vt:lpstr>基礎事項 DE公式</vt:lpstr>
      <vt:lpstr>基礎事項 DE公式</vt:lpstr>
      <vt:lpstr>基礎事項</vt:lpstr>
      <vt:lpstr>基礎事項</vt:lpstr>
      <vt:lpstr>基礎事項</vt:lpstr>
      <vt:lpstr>基礎事項</vt:lpstr>
      <vt:lpstr>基礎事項</vt:lpstr>
      <vt:lpstr>基礎事項</vt:lpstr>
      <vt:lpstr>基礎事項 行列符号関数</vt:lpstr>
      <vt:lpstr>基礎事項 行列符号関数</vt:lpstr>
      <vt:lpstr>基礎事項 行列符号関数</vt:lpstr>
      <vt:lpstr>基礎事項 行列平方根</vt:lpstr>
      <vt:lpstr>実験結果 行列符号関数への最適なDE公式の検討</vt:lpstr>
      <vt:lpstr>実験結果 行列符号関数への最適なDE公式の検討</vt:lpstr>
      <vt:lpstr>実験結果 行列符号関数への最適なDE公式の検討</vt:lpstr>
      <vt:lpstr>実験結果 行列のスケーリングによる収束加速</vt:lpstr>
      <vt:lpstr>実験結果 行列のスケーリングによる収束加速</vt:lpstr>
      <vt:lpstr>実験結果　並列性の検証</vt:lpstr>
      <vt:lpstr>実験結果　並列性の検証</vt:lpstr>
      <vt:lpstr>実験結果　並列性の検証</vt:lpstr>
      <vt:lpstr>実験結果 並列性の検証</vt:lpstr>
      <vt:lpstr>実験結果</vt:lpstr>
      <vt:lpstr>実験結果</vt:lpstr>
      <vt:lpstr>実験結果</vt:lpstr>
      <vt:lpstr>実験結果</vt:lpstr>
      <vt:lpstr>まとめと今後の課題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研究内容紹介など 研究テーマ：二重指数関数型数値積分公式を用いた 　　　　行列符号関数計算法の応用と改良</dc:title>
  <dc:creator>miyashita tomoya</dc:creator>
  <cp:lastModifiedBy>miyashita tomoya</cp:lastModifiedBy>
  <cp:revision>1</cp:revision>
  <dcterms:created xsi:type="dcterms:W3CDTF">2023-04-12T13:50:54Z</dcterms:created>
  <dcterms:modified xsi:type="dcterms:W3CDTF">2023-04-26T04:52:47Z</dcterms:modified>
</cp:coreProperties>
</file>